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Black"/>
      <p:bold r:id="rId22"/>
      <p:boldItalic r:id="rId23"/>
    </p:embeddedFont>
    <p:embeddedFont>
      <p:font typeface="Roboto"/>
      <p:regular r:id="rId24"/>
      <p:bold r:id="rId25"/>
      <p:italic r:id="rId26"/>
      <p:boldItalic r:id="rId27"/>
    </p:embeddedFont>
    <p:embeddedFont>
      <p:font typeface="Oswald Light"/>
      <p:regular r:id="rId28"/>
      <p:bold r:id="rId29"/>
    </p:embeddedFont>
    <p:embeddedFont>
      <p:font typeface="Helvetica Neue Light"/>
      <p:regular r:id="rId30"/>
      <p:bold r:id="rId31"/>
      <p:italic r:id="rId32"/>
      <p:boldItalic r:id="rId33"/>
    </p:embeddedFont>
    <p:embeddedFont>
      <p:font typeface="Comfortaa"/>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6" roundtripDataSignature="AMtx7mh7hZk+FKA4GeSr42ZNMoeJITvS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Black-bold.fntdata"/><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font" Target="fonts/Roboto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OswaldLight-regular.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swaldLigh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Light-bold.fntdata"/><Relationship Id="rId30" Type="http://schemas.openxmlformats.org/officeDocument/2006/relationships/font" Target="fonts/HelveticaNeueLight-regular.fntdata"/><Relationship Id="rId11" Type="http://schemas.openxmlformats.org/officeDocument/2006/relationships/slide" Target="slides/slide5.xml"/><Relationship Id="rId33" Type="http://schemas.openxmlformats.org/officeDocument/2006/relationships/font" Target="fonts/HelveticaNeueLight-boldItalic.fntdata"/><Relationship Id="rId10" Type="http://schemas.openxmlformats.org/officeDocument/2006/relationships/slide" Target="slides/slide4.xml"/><Relationship Id="rId32" Type="http://schemas.openxmlformats.org/officeDocument/2006/relationships/font" Target="fonts/HelveticaNeueLight-italic.fntdata"/><Relationship Id="rId13" Type="http://schemas.openxmlformats.org/officeDocument/2006/relationships/slide" Target="slides/slide7.xml"/><Relationship Id="rId35" Type="http://schemas.openxmlformats.org/officeDocument/2006/relationships/font" Target="fonts/Comfortaa-bold.fntdata"/><Relationship Id="rId12" Type="http://schemas.openxmlformats.org/officeDocument/2006/relationships/slide" Target="slides/slide6.xml"/><Relationship Id="rId34" Type="http://schemas.openxmlformats.org/officeDocument/2006/relationships/font" Target="fonts/Comfortaa-regular.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1" name="Google Shape;2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s" sz="1200">
                <a:solidFill>
                  <a:srgbClr val="374151"/>
                </a:solidFill>
                <a:latin typeface="Roboto"/>
                <a:ea typeface="Roboto"/>
                <a:cs typeface="Roboto"/>
                <a:sym typeface="Roboto"/>
              </a:rPr>
              <a:t>Usuarios del Sistema:</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Administrador</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Cliente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Técnico</a:t>
            </a:r>
            <a:endParaRPr sz="1200">
              <a:solidFill>
                <a:srgbClr val="374151"/>
              </a:solidFill>
              <a:latin typeface="Roboto"/>
              <a:ea typeface="Roboto"/>
              <a:cs typeface="Roboto"/>
              <a:sym typeface="Roboto"/>
            </a:endParaRPr>
          </a:p>
          <a:p>
            <a:pPr indent="0" lvl="0" marL="0" rtl="0" algn="l">
              <a:lnSpc>
                <a:spcPct val="107916"/>
              </a:lnSpc>
              <a:spcBef>
                <a:spcPts val="0"/>
              </a:spcBef>
              <a:spcAft>
                <a:spcPts val="0"/>
              </a:spcAft>
              <a:buSzPts val="1100"/>
              <a:buNone/>
            </a:pPr>
            <a:br>
              <a:rPr lang="es">
                <a:solidFill>
                  <a:schemeClr val="dk1"/>
                </a:solidFill>
              </a:rPr>
            </a:br>
            <a:br>
              <a:rPr lang="es">
                <a:solidFill>
                  <a:schemeClr val="dk1"/>
                </a:solidFill>
              </a:rPr>
            </a:br>
            <a:r>
              <a:rPr lang="es" sz="1200">
                <a:solidFill>
                  <a:srgbClr val="374151"/>
                </a:solidFill>
                <a:latin typeface="Roboto"/>
                <a:ea typeface="Roboto"/>
                <a:cs typeface="Roboto"/>
                <a:sym typeface="Roboto"/>
              </a:rPr>
              <a:t>Single Page Application (SPA):</a:t>
            </a:r>
            <a:endParaRPr sz="1200">
              <a:solidFill>
                <a:srgbClr val="374151"/>
              </a:solidFill>
              <a:latin typeface="Roboto"/>
              <a:ea typeface="Roboto"/>
              <a:cs typeface="Roboto"/>
              <a:sym typeface="Roboto"/>
            </a:endParaRPr>
          </a:p>
          <a:p>
            <a:pPr indent="-304800" lvl="1" marL="914400" rtl="0" algn="l">
              <a:lnSpc>
                <a:spcPct val="115000"/>
              </a:lnSpc>
              <a:spcBef>
                <a:spcPts val="80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Contenedor: TypeScript - Angular.</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Ofrece toda la funcionalidad de productos y servicios a los clientes a través de su navegador web.</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API:</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Contenedor: Java - Spring Boot.</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Provee toda la funcionalidad de productos y servicios a través de una API JSON/HTTPS.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Database:</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Contenedor: esquema de relación de base de datos.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Almacena toda la información sobre clientes, pedidos, técnicos y sus especialidades, etc.</a:t>
            </a:r>
            <a:endParaRPr sz="1200">
              <a:solidFill>
                <a:srgbClr val="374151"/>
              </a:solidFill>
              <a:latin typeface="Roboto"/>
              <a:ea typeface="Roboto"/>
              <a:cs typeface="Roboto"/>
              <a:sym typeface="Roboto"/>
            </a:endParaRPr>
          </a:p>
          <a:p>
            <a:pPr indent="0" lvl="0" marL="0" rtl="0" algn="l">
              <a:lnSpc>
                <a:spcPct val="107916"/>
              </a:lnSpc>
              <a:spcBef>
                <a:spcPts val="0"/>
              </a:spcBef>
              <a:spcAft>
                <a:spcPts val="0"/>
              </a:spcAft>
              <a:buSzPts val="1100"/>
              <a:buNone/>
            </a:pPr>
            <a:r>
              <a:t/>
            </a:r>
            <a:endParaRPr>
              <a:solidFill>
                <a:schemeClr val="dk1"/>
              </a:solidFill>
            </a:endParaRPr>
          </a:p>
          <a:p>
            <a:pPr indent="0" lvl="0" marL="0" rtl="0" algn="l">
              <a:lnSpc>
                <a:spcPct val="107916"/>
              </a:lnSpc>
              <a:spcBef>
                <a:spcPts val="800"/>
              </a:spcBef>
              <a:spcAft>
                <a:spcPts val="0"/>
              </a:spcAft>
              <a:buSzPts val="1100"/>
              <a:buNone/>
            </a:pPr>
            <a:r>
              <a:t/>
            </a:r>
            <a:endParaRPr>
              <a:solidFill>
                <a:schemeClr val="dk1"/>
              </a:solidFill>
            </a:endParaRPr>
          </a:p>
          <a:p>
            <a:pPr indent="-304800" lvl="0" marL="457200" rtl="0" algn="l">
              <a:lnSpc>
                <a:spcPct val="115000"/>
              </a:lnSpc>
              <a:spcBef>
                <a:spcPts val="80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Los Administradores y Técnicos usan la SPA, probablemente para realizar tareas administrativas y técnicas, respectivamente.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Los Clientes interactúan con la Single Page Application para acceder a los productos y servicios.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Tanto la SPA utiliza la API, que a su vez interactúa con la Base de Datos. La API utiliza JSON a través de HTTPS para comunicarse, lo que es un estándar común para las APIs web modernas.</a:t>
            </a:r>
            <a:endParaRPr sz="1200">
              <a:solidFill>
                <a:srgbClr val="374151"/>
              </a:solidFill>
              <a:latin typeface="Roboto"/>
              <a:ea typeface="Roboto"/>
              <a:cs typeface="Roboto"/>
              <a:sym typeface="Roboto"/>
            </a:endParaRPr>
          </a:p>
          <a:p>
            <a:pPr indent="0" lvl="0" marL="0" rtl="0" algn="l">
              <a:lnSpc>
                <a:spcPct val="107916"/>
              </a:lnSpc>
              <a:spcBef>
                <a:spcPts val="0"/>
              </a:spcBef>
              <a:spcAft>
                <a:spcPts val="800"/>
              </a:spcAft>
              <a:buSzPts val="1100"/>
              <a:buNone/>
            </a:pPr>
            <a:r>
              <a:t/>
            </a:r>
            <a:endParaRPr>
              <a:solidFill>
                <a:schemeClr val="dk1"/>
              </a:solidFill>
            </a:endParaRPr>
          </a:p>
        </p:txBody>
      </p:sp>
      <p:sp>
        <p:nvSpPr>
          <p:cNvPr id="317" name="Google Shape;31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s" sz="1200">
                <a:solidFill>
                  <a:srgbClr val="374151"/>
                </a:solidFill>
                <a:latin typeface="Roboto"/>
                <a:ea typeface="Roboto"/>
                <a:cs typeface="Roboto"/>
                <a:sym typeface="Roboto"/>
              </a:rPr>
              <a:t>C4 representa la arquitectura de una aplicación web y cómo sus componentes interactúan entre sí. Aquí está la descripción de cada parte:</a:t>
            </a:r>
            <a:endParaRPr sz="1200">
              <a:solidFill>
                <a:srgbClr val="374151"/>
              </a:solidFill>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s" sz="1200">
                <a:solidFill>
                  <a:srgbClr val="374151"/>
                </a:solidFill>
                <a:latin typeface="Roboto"/>
                <a:ea typeface="Roboto"/>
                <a:cs typeface="Roboto"/>
                <a:sym typeface="Roboto"/>
              </a:rPr>
              <a:t>Single Page Application - Web Application (Container: Angular - Prime NG - TypeScript):</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Esta es la interfaz gráfica de usuario que proporciona toda la interacción gráfica para los usuarios a través del navegador web.</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s" sz="1200">
                <a:solidFill>
                  <a:srgbClr val="374151"/>
                </a:solidFill>
                <a:latin typeface="Roboto"/>
                <a:ea typeface="Roboto"/>
                <a:cs typeface="Roboto"/>
                <a:sym typeface="Roboto"/>
              </a:rPr>
              <a:t>API Gateway (Componente: SpringBoot):</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Funciona como el intermediario que gestiona el tráfico y el balanceo de carga entre el front-end y los microservicios del backend.</a:t>
            </a:r>
            <a:br>
              <a:rPr lang="es" sz="1200">
                <a:solidFill>
                  <a:srgbClr val="374151"/>
                </a:solidFill>
                <a:latin typeface="Roboto"/>
                <a:ea typeface="Roboto"/>
                <a:cs typeface="Roboto"/>
                <a:sym typeface="Roboto"/>
              </a:rPr>
            </a:br>
            <a:r>
              <a:rPr lang="es" sz="1200">
                <a:solidFill>
                  <a:srgbClr val="374151"/>
                </a:solidFill>
                <a:latin typeface="Roboto"/>
                <a:ea typeface="Roboto"/>
                <a:cs typeface="Roboto"/>
                <a:sym typeface="Roboto"/>
              </a:rPr>
              <a:t> Utiliza Spring Cloud Gateway para el enrutamiento y el filtrado de peticiones. Este enrutamiento se configura para que las solicitudes a ciertas rutas se redirijan a los microservicios correspondientes. Por ejemplo, cualquier petición que comience con /api/user-management/**</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rPr lang="es" sz="1200">
                <a:solidFill>
                  <a:srgbClr val="374151"/>
                </a:solidFill>
                <a:latin typeface="Roboto"/>
                <a:ea typeface="Roboto"/>
                <a:cs typeface="Roboto"/>
                <a:sym typeface="Roboto"/>
              </a:rPr>
              <a:t>El API Gateway también está registrado como cliente de Eureka mediante </a:t>
            </a:r>
            <a:r>
              <a:rPr lang="es" sz="950">
                <a:solidFill>
                  <a:srgbClr val="188038"/>
                </a:solidFill>
                <a:latin typeface="Courier New"/>
                <a:ea typeface="Courier New"/>
                <a:cs typeface="Courier New"/>
                <a:sym typeface="Courier New"/>
              </a:rPr>
              <a:t>spring-cloud-starter-netflix-eureka-client</a:t>
            </a:r>
            <a:r>
              <a:rPr lang="es" sz="1200">
                <a:solidFill>
                  <a:srgbClr val="374151"/>
                </a:solidFill>
                <a:latin typeface="Roboto"/>
                <a:ea typeface="Roboto"/>
                <a:cs typeface="Roboto"/>
                <a:sym typeface="Roboto"/>
              </a:rPr>
              <a:t>. Esto significa que el API Gateway puede descubrir dinámicamente las instancias de los servicios a los que necesita redirigir las peticiones. La configuración de Eureka dentro del API Gateway permite que este se registre en Eureka Server y descubra los servicios disponibles automáticamente.</a:t>
            </a:r>
            <a:endParaRPr sz="1200">
              <a:solidFill>
                <a:srgbClr val="374151"/>
              </a:solidFill>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s" sz="1200">
                <a:solidFill>
                  <a:srgbClr val="374151"/>
                </a:solidFill>
                <a:latin typeface="Roboto"/>
                <a:ea typeface="Roboto"/>
                <a:cs typeface="Roboto"/>
                <a:sym typeface="Roboto"/>
              </a:rPr>
              <a:t>Microservicios: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User Management Service (Componente: SpringBoot):</a:t>
            </a:r>
            <a:endParaRPr sz="1200">
              <a:solidFill>
                <a:srgbClr val="374151"/>
              </a:solidFill>
              <a:latin typeface="Roboto"/>
              <a:ea typeface="Roboto"/>
              <a:cs typeface="Roboto"/>
              <a:sym typeface="Roboto"/>
            </a:endParaRPr>
          </a:p>
          <a:p>
            <a:pPr indent="-304800" lvl="2" marL="13716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Gestiona usuarios, técnicos, especialidades, equipos y permite la carga masiva de técnicos a través de archivos CSV.</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Scheduling Service (Componente: SpringBoot):</a:t>
            </a:r>
            <a:endParaRPr sz="1200">
              <a:solidFill>
                <a:srgbClr val="374151"/>
              </a:solidFill>
              <a:latin typeface="Roboto"/>
              <a:ea typeface="Roboto"/>
              <a:cs typeface="Roboto"/>
              <a:sym typeface="Roboto"/>
            </a:endParaRPr>
          </a:p>
          <a:p>
            <a:pPr indent="-304800" lvl="2" marL="13716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Asigna órdenes a técnicos automáticamente o manualmente, basándose en una matriz de prioridad y genera la agenda diaria para los técnicos.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Reporting Service (Componente: SpringBoot):</a:t>
            </a:r>
            <a:endParaRPr sz="1200">
              <a:solidFill>
                <a:srgbClr val="374151"/>
              </a:solidFill>
              <a:latin typeface="Roboto"/>
              <a:ea typeface="Roboto"/>
              <a:cs typeface="Roboto"/>
              <a:sym typeface="Roboto"/>
            </a:endParaRPr>
          </a:p>
          <a:p>
            <a:pPr indent="-304800" lvl="2" marL="13716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Genera informes sobre daños reportados, técnicos asignados y recopila estadísticas sobre tiempos de servicio y eficiencia técnica.</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Damage and Order Service (Componente: SpringBoot):</a:t>
            </a:r>
            <a:endParaRPr sz="1200">
              <a:solidFill>
                <a:srgbClr val="374151"/>
              </a:solidFill>
              <a:latin typeface="Roboto"/>
              <a:ea typeface="Roboto"/>
              <a:cs typeface="Roboto"/>
              <a:sym typeface="Roboto"/>
            </a:endParaRPr>
          </a:p>
          <a:p>
            <a:pPr indent="-304800" lvl="2" marL="13716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Consulta descripciones de daños y duraciones, crea y actualiza órdenes basadas en reportes de daños y asigna manualmente técnicos a las órdenes.</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s" sz="1200">
                <a:solidFill>
                  <a:srgbClr val="374151"/>
                </a:solidFill>
                <a:latin typeface="Roboto"/>
                <a:ea typeface="Roboto"/>
                <a:cs typeface="Roboto"/>
                <a:sym typeface="Roboto"/>
              </a:rPr>
              <a:t>Database (Contenedor: OraDB21):</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Almacena toda la información sobre clientes, daños, órdenes, técnicos y sus especialidades, etc.</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s" sz="1200">
                <a:solidFill>
                  <a:srgbClr val="374151"/>
                </a:solidFill>
                <a:latin typeface="Roboto"/>
                <a:ea typeface="Roboto"/>
                <a:cs typeface="Roboto"/>
                <a:sym typeface="Roboto"/>
              </a:rPr>
              <a:t>Interacciones: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Todos los microservicios utilizan JSON a través de HTTPS para comunicarse con el API Gateway, y este a su vez, se comunica con la Single Page Application.</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s" sz="1200">
                <a:solidFill>
                  <a:srgbClr val="374151"/>
                </a:solidFill>
                <a:latin typeface="Roboto"/>
                <a:ea typeface="Roboto"/>
                <a:cs typeface="Roboto"/>
                <a:sym typeface="Roboto"/>
              </a:rPr>
              <a:t>La base de datos interactúa con los microservicios, utilizando JPA (Java Persistence API) con JDBC (Java Database Connectivity) para leer y escribir datos.</a:t>
            </a:r>
            <a:endParaRPr sz="1200">
              <a:solidFill>
                <a:srgbClr val="374151"/>
              </a:solidFill>
              <a:latin typeface="Roboto"/>
              <a:ea typeface="Roboto"/>
              <a:cs typeface="Roboto"/>
              <a:sym typeface="Roboto"/>
            </a:endParaRPr>
          </a:p>
          <a:p>
            <a:pPr indent="0" lvl="0" marL="0" rtl="0" algn="l">
              <a:lnSpc>
                <a:spcPct val="107916"/>
              </a:lnSpc>
              <a:spcBef>
                <a:spcPts val="1500"/>
              </a:spcBef>
              <a:spcAft>
                <a:spcPts val="800"/>
              </a:spcAft>
              <a:buSzPts val="1100"/>
              <a:buNone/>
            </a:pPr>
            <a:r>
              <a:t/>
            </a:r>
            <a:endParaRPr>
              <a:solidFill>
                <a:schemeClr val="dk1"/>
              </a:solidFill>
            </a:endParaRPr>
          </a:p>
        </p:txBody>
      </p:sp>
      <p:sp>
        <p:nvSpPr>
          <p:cNvPr id="323" name="Google Shape;32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c35494f2b_0_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La información con que se cuenta es:</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Usuario del servicio médico</a:t>
            </a:r>
            <a:endParaRPr/>
          </a:p>
          <a:p>
            <a:pPr indent="0" lvl="0" marL="457200" rtl="0" algn="l">
              <a:lnSpc>
                <a:spcPct val="117999"/>
              </a:lnSpc>
              <a:spcBef>
                <a:spcPts val="0"/>
              </a:spcBef>
              <a:spcAft>
                <a:spcPts val="0"/>
              </a:spcAft>
              <a:buSzPts val="1100"/>
              <a:buNone/>
            </a:pPr>
            <a:r>
              <a:rPr lang="es"/>
              <a:t>Los usuarios de la empresa tienen un Tipo de contrato médico (Ej.: platino, oro, plata, básico). Los usuarios además viven en una Ubicación geográfica determinada (Ej.: Para efectos del ejercicio asuma barrios como Ciudad jardín, Ingenio, Capri, San Antonio, La</a:t>
            </a:r>
            <a:endParaRPr/>
          </a:p>
          <a:p>
            <a:pPr indent="0" lvl="0" marL="457200" rtl="0" algn="l">
              <a:lnSpc>
                <a:spcPct val="117999"/>
              </a:lnSpc>
              <a:spcBef>
                <a:spcPts val="0"/>
              </a:spcBef>
              <a:spcAft>
                <a:spcPts val="0"/>
              </a:spcAft>
              <a:buSzPts val="1100"/>
              <a:buNone/>
            </a:pPr>
            <a:r>
              <a:rPr lang="es"/>
              <a:t>Merced, etc.)</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Información del Médico</a:t>
            </a:r>
            <a:endParaRPr/>
          </a:p>
          <a:p>
            <a:pPr indent="0" lvl="0" marL="457200" rtl="0" algn="l">
              <a:lnSpc>
                <a:spcPct val="117999"/>
              </a:lnSpc>
              <a:spcBef>
                <a:spcPts val="0"/>
              </a:spcBef>
              <a:spcAft>
                <a:spcPts val="0"/>
              </a:spcAft>
              <a:buSzPts val="1100"/>
              <a:buNone/>
            </a:pPr>
            <a:r>
              <a:rPr lang="es"/>
              <a:t>Un médico tiene una especialidad (ejemplo Cardiólogo, pediatra, neurólogo, etc.). Un médico además trabaja en un centro médico con una intensidad horaria de cuatro (4) u ocho (8) horas.</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Centro Médico</a:t>
            </a:r>
            <a:endParaRPr/>
          </a:p>
          <a:p>
            <a:pPr indent="0" lvl="0" marL="457200" rtl="0" algn="l">
              <a:lnSpc>
                <a:spcPct val="117999"/>
              </a:lnSpc>
              <a:spcBef>
                <a:spcPts val="0"/>
              </a:spcBef>
              <a:spcAft>
                <a:spcPts val="0"/>
              </a:spcAft>
              <a:buSzPts val="1100"/>
              <a:buNone/>
            </a:pPr>
            <a:r>
              <a:rPr lang="es"/>
              <a:t>Un centro médico cubre ciertos barrios (ubicaciones geográficas).</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Citas médicas</a:t>
            </a:r>
            <a:endParaRPr/>
          </a:p>
          <a:p>
            <a:pPr indent="0" lvl="0" marL="457200" rtl="0" algn="l">
              <a:lnSpc>
                <a:spcPct val="117999"/>
              </a:lnSpc>
              <a:spcBef>
                <a:spcPts val="0"/>
              </a:spcBef>
              <a:spcAft>
                <a:spcPts val="0"/>
              </a:spcAft>
              <a:buSzPts val="1100"/>
              <a:buNone/>
            </a:pPr>
            <a:r>
              <a:rPr lang="es"/>
              <a:t>Las citas médicas que se solicitan son de un Tipo (por ejemplo Urgencia, Examen, valoración, etc.), reportan una sintomatología (por ejemplo mareo, dolor en pecho, ojos irritados). Para efectos del ejercicio se asume que la cita solicitada solo tiene una sintomatología asociada.</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Cuotas moderadoras</a:t>
            </a:r>
            <a:endParaRPr/>
          </a:p>
          <a:p>
            <a:pPr indent="0" lvl="0" marL="457200" rtl="0" algn="l">
              <a:lnSpc>
                <a:spcPct val="117999"/>
              </a:lnSpc>
              <a:spcBef>
                <a:spcPts val="0"/>
              </a:spcBef>
              <a:spcAft>
                <a:spcPts val="0"/>
              </a:spcAft>
              <a:buSzPts val="1100"/>
              <a:buNone/>
            </a:pPr>
            <a:r>
              <a:rPr lang="es"/>
              <a:t>Los usuarios de la empresa deben pagar una cuota moderadora para la cita de acuerdo al tipo de contrato médico que posean y al tipo de cita solicitado. Ej.: La cuota moderadora para:</a:t>
            </a:r>
            <a:endParaRPr/>
          </a:p>
          <a:p>
            <a:pPr indent="0" lvl="0" marL="457200" rtl="0" algn="l">
              <a:lnSpc>
                <a:spcPct val="117999"/>
              </a:lnSpc>
              <a:spcBef>
                <a:spcPts val="0"/>
              </a:spcBef>
              <a:spcAft>
                <a:spcPts val="0"/>
              </a:spcAft>
              <a:buSzPts val="1100"/>
              <a:buNone/>
            </a:pPr>
            <a:r>
              <a:rPr lang="es"/>
              <a:t>Examen para Tipo de contrato médico Platino es $0</a:t>
            </a:r>
            <a:endParaRPr/>
          </a:p>
          <a:p>
            <a:pPr indent="0" lvl="0" marL="457200" rtl="0" algn="l">
              <a:lnSpc>
                <a:spcPct val="117999"/>
              </a:lnSpc>
              <a:spcBef>
                <a:spcPts val="0"/>
              </a:spcBef>
              <a:spcAft>
                <a:spcPts val="0"/>
              </a:spcAft>
              <a:buSzPts val="1100"/>
              <a:buNone/>
            </a:pPr>
            <a:r>
              <a:rPr lang="es"/>
              <a:t>Examen para Tipo de contrato médico Básico es $8000</a:t>
            </a:r>
            <a:endParaRPr/>
          </a:p>
          <a:p>
            <a:pPr indent="0" lvl="0" marL="457200" rtl="0" algn="l">
              <a:lnSpc>
                <a:spcPct val="117999"/>
              </a:lnSpc>
              <a:spcBef>
                <a:spcPts val="0"/>
              </a:spcBef>
              <a:spcAft>
                <a:spcPts val="0"/>
              </a:spcAft>
              <a:buSzPts val="1100"/>
              <a:buNone/>
            </a:pPr>
            <a:r>
              <a:rPr lang="es"/>
              <a:t>Se requiere agendar todas las citas médicas solicitadas teniendo en cuenta las siguientes premisas:</a:t>
            </a:r>
            <a:endParaRPr/>
          </a:p>
          <a:p>
            <a:pPr indent="0" lvl="0" marL="457200" rtl="0" algn="l">
              <a:lnSpc>
                <a:spcPct val="117999"/>
              </a:lnSpc>
              <a:spcBef>
                <a:spcPts val="0"/>
              </a:spcBef>
              <a:spcAft>
                <a:spcPts val="0"/>
              </a:spcAft>
              <a:buSzPts val="1100"/>
              <a:buNone/>
            </a:pPr>
            <a:r>
              <a:rPr lang="es"/>
              <a:t>Prioridad de atención por sintomatología</a:t>
            </a:r>
            <a:endParaRPr/>
          </a:p>
          <a:p>
            <a:pPr indent="0" lvl="0" marL="457200" rtl="0" algn="l">
              <a:lnSpc>
                <a:spcPct val="117999"/>
              </a:lnSpc>
              <a:spcBef>
                <a:spcPts val="0"/>
              </a:spcBef>
              <a:spcAft>
                <a:spcPts val="0"/>
              </a:spcAft>
              <a:buSzPts val="1100"/>
              <a:buNone/>
            </a:pPr>
            <a:r>
              <a:rPr lang="es"/>
              <a:t>Prioridad de atención por tipo de contrato médico</a:t>
            </a:r>
            <a:endParaRPr/>
          </a:p>
          <a:p>
            <a:pPr indent="0" lvl="0" marL="457200" rtl="0" algn="l">
              <a:lnSpc>
                <a:spcPct val="117999"/>
              </a:lnSpc>
              <a:spcBef>
                <a:spcPts val="0"/>
              </a:spcBef>
              <a:spcAft>
                <a:spcPts val="0"/>
              </a:spcAft>
              <a:buSzPts val="1100"/>
              <a:buNone/>
            </a:pPr>
            <a:r>
              <a:rPr lang="es"/>
              <a:t>Asignación de médico del centro médico que le corresponde de acuerdo a la ubicación geográfica.</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El proceso generará información de la agenda por médico con las citas diarias y el valor a pagar por cada usuario como cuota moderadora. Se requiere una aplicación que soporte la información necesaria para ejecutar el proceso de agendamiento de citas por médico, teniendo en cuenta los criterios y condiciones mencionadas.</a:t>
            </a:r>
            <a:endParaRPr/>
          </a:p>
          <a:p>
            <a:pPr indent="0" lvl="0" marL="457200" rtl="0" algn="l">
              <a:lnSpc>
                <a:spcPct val="117999"/>
              </a:lnSpc>
              <a:spcBef>
                <a:spcPts val="0"/>
              </a:spcBef>
              <a:spcAft>
                <a:spcPts val="0"/>
              </a:spcAft>
              <a:buSzPts val="1100"/>
              <a:buNone/>
            </a:pPr>
            <a:r>
              <a:t/>
            </a:r>
            <a:endParaRPr/>
          </a:p>
        </p:txBody>
      </p:sp>
      <p:sp>
        <p:nvSpPr>
          <p:cNvPr id="329" name="Google Shape;329;g1ec35494f2b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ec35494f2b_0_7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La información con que se cuenta es:</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Usuario del servicio médico</a:t>
            </a:r>
            <a:endParaRPr/>
          </a:p>
          <a:p>
            <a:pPr indent="0" lvl="0" marL="457200" rtl="0" algn="l">
              <a:lnSpc>
                <a:spcPct val="117999"/>
              </a:lnSpc>
              <a:spcBef>
                <a:spcPts val="0"/>
              </a:spcBef>
              <a:spcAft>
                <a:spcPts val="0"/>
              </a:spcAft>
              <a:buSzPts val="1100"/>
              <a:buNone/>
            </a:pPr>
            <a:r>
              <a:rPr lang="es"/>
              <a:t>Los usuarios de la empresa tienen un Tipo de contrato médico (Ej.: platino, oro, plata, básico). Los usuarios además viven en una Ubicación geográfica determinada (Ej.: Para efectos del ejercicio asuma barrios como Ciudad jardín, Ingenio, Capri, San Antonio, La</a:t>
            </a:r>
            <a:endParaRPr/>
          </a:p>
          <a:p>
            <a:pPr indent="0" lvl="0" marL="457200" rtl="0" algn="l">
              <a:lnSpc>
                <a:spcPct val="117999"/>
              </a:lnSpc>
              <a:spcBef>
                <a:spcPts val="0"/>
              </a:spcBef>
              <a:spcAft>
                <a:spcPts val="0"/>
              </a:spcAft>
              <a:buSzPts val="1100"/>
              <a:buNone/>
            </a:pPr>
            <a:r>
              <a:rPr lang="es"/>
              <a:t>Merced, etc.)</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Información del Médico</a:t>
            </a:r>
            <a:endParaRPr/>
          </a:p>
          <a:p>
            <a:pPr indent="0" lvl="0" marL="457200" rtl="0" algn="l">
              <a:lnSpc>
                <a:spcPct val="117999"/>
              </a:lnSpc>
              <a:spcBef>
                <a:spcPts val="0"/>
              </a:spcBef>
              <a:spcAft>
                <a:spcPts val="0"/>
              </a:spcAft>
              <a:buSzPts val="1100"/>
              <a:buNone/>
            </a:pPr>
            <a:r>
              <a:rPr lang="es"/>
              <a:t>Un médico tiene una especialidad (ejemplo Cardiólogo, pediatra, neurólogo, etc.). Un médico además trabaja en un centro médico con una intensidad horaria de cuatro (4) u ocho (8) horas.</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Centro Médico</a:t>
            </a:r>
            <a:endParaRPr/>
          </a:p>
          <a:p>
            <a:pPr indent="0" lvl="0" marL="457200" rtl="0" algn="l">
              <a:lnSpc>
                <a:spcPct val="117999"/>
              </a:lnSpc>
              <a:spcBef>
                <a:spcPts val="0"/>
              </a:spcBef>
              <a:spcAft>
                <a:spcPts val="0"/>
              </a:spcAft>
              <a:buSzPts val="1100"/>
              <a:buNone/>
            </a:pPr>
            <a:r>
              <a:rPr lang="es"/>
              <a:t>Un centro médico cubre ciertos barrios (ubicaciones geográficas).</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Citas médicas</a:t>
            </a:r>
            <a:endParaRPr/>
          </a:p>
          <a:p>
            <a:pPr indent="0" lvl="0" marL="457200" rtl="0" algn="l">
              <a:lnSpc>
                <a:spcPct val="117999"/>
              </a:lnSpc>
              <a:spcBef>
                <a:spcPts val="0"/>
              </a:spcBef>
              <a:spcAft>
                <a:spcPts val="0"/>
              </a:spcAft>
              <a:buSzPts val="1100"/>
              <a:buNone/>
            </a:pPr>
            <a:r>
              <a:rPr lang="es"/>
              <a:t>Las citas médicas que se solicitan son de un Tipo (por ejemplo Urgencia, Examen, valoración, etc.), reportan una sintomatología (por ejemplo mareo, dolor en pecho, ojos irritados). Para efectos del ejercicio se asume que la cita solicitada solo tiene una sintomatología asociada.</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Cuotas moderadoras</a:t>
            </a:r>
            <a:endParaRPr/>
          </a:p>
          <a:p>
            <a:pPr indent="0" lvl="0" marL="457200" rtl="0" algn="l">
              <a:lnSpc>
                <a:spcPct val="117999"/>
              </a:lnSpc>
              <a:spcBef>
                <a:spcPts val="0"/>
              </a:spcBef>
              <a:spcAft>
                <a:spcPts val="0"/>
              </a:spcAft>
              <a:buSzPts val="1100"/>
              <a:buNone/>
            </a:pPr>
            <a:r>
              <a:rPr lang="es"/>
              <a:t>Los usuarios de la empresa deben pagar una cuota moderadora para la cita de acuerdo al tipo de contrato médico que posean y al tipo de cita solicitado. Ej.: La cuota moderadora para:</a:t>
            </a:r>
            <a:endParaRPr/>
          </a:p>
          <a:p>
            <a:pPr indent="0" lvl="0" marL="457200" rtl="0" algn="l">
              <a:lnSpc>
                <a:spcPct val="117999"/>
              </a:lnSpc>
              <a:spcBef>
                <a:spcPts val="0"/>
              </a:spcBef>
              <a:spcAft>
                <a:spcPts val="0"/>
              </a:spcAft>
              <a:buSzPts val="1100"/>
              <a:buNone/>
            </a:pPr>
            <a:r>
              <a:rPr lang="es"/>
              <a:t>Examen para Tipo de contrato médico Platino es $0</a:t>
            </a:r>
            <a:endParaRPr/>
          </a:p>
          <a:p>
            <a:pPr indent="0" lvl="0" marL="457200" rtl="0" algn="l">
              <a:lnSpc>
                <a:spcPct val="117999"/>
              </a:lnSpc>
              <a:spcBef>
                <a:spcPts val="0"/>
              </a:spcBef>
              <a:spcAft>
                <a:spcPts val="0"/>
              </a:spcAft>
              <a:buSzPts val="1100"/>
              <a:buNone/>
            </a:pPr>
            <a:r>
              <a:rPr lang="es"/>
              <a:t>Examen para Tipo de contrato médico Básico es $8000</a:t>
            </a:r>
            <a:endParaRPr/>
          </a:p>
          <a:p>
            <a:pPr indent="0" lvl="0" marL="457200" rtl="0" algn="l">
              <a:lnSpc>
                <a:spcPct val="117999"/>
              </a:lnSpc>
              <a:spcBef>
                <a:spcPts val="0"/>
              </a:spcBef>
              <a:spcAft>
                <a:spcPts val="0"/>
              </a:spcAft>
              <a:buSzPts val="1100"/>
              <a:buNone/>
            </a:pPr>
            <a:r>
              <a:rPr lang="es"/>
              <a:t>Se requiere agendar todas las citas médicas solicitadas teniendo en cuenta las siguientes premisas:</a:t>
            </a:r>
            <a:endParaRPr/>
          </a:p>
          <a:p>
            <a:pPr indent="0" lvl="0" marL="457200" rtl="0" algn="l">
              <a:lnSpc>
                <a:spcPct val="117999"/>
              </a:lnSpc>
              <a:spcBef>
                <a:spcPts val="0"/>
              </a:spcBef>
              <a:spcAft>
                <a:spcPts val="0"/>
              </a:spcAft>
              <a:buSzPts val="1100"/>
              <a:buNone/>
            </a:pPr>
            <a:r>
              <a:rPr lang="es"/>
              <a:t>Prioridad de atención por sintomatología</a:t>
            </a:r>
            <a:endParaRPr/>
          </a:p>
          <a:p>
            <a:pPr indent="0" lvl="0" marL="457200" rtl="0" algn="l">
              <a:lnSpc>
                <a:spcPct val="117999"/>
              </a:lnSpc>
              <a:spcBef>
                <a:spcPts val="0"/>
              </a:spcBef>
              <a:spcAft>
                <a:spcPts val="0"/>
              </a:spcAft>
              <a:buSzPts val="1100"/>
              <a:buNone/>
            </a:pPr>
            <a:r>
              <a:rPr lang="es"/>
              <a:t>Prioridad de atención por tipo de contrato médico</a:t>
            </a:r>
            <a:endParaRPr/>
          </a:p>
          <a:p>
            <a:pPr indent="0" lvl="0" marL="457200" rtl="0" algn="l">
              <a:lnSpc>
                <a:spcPct val="117999"/>
              </a:lnSpc>
              <a:spcBef>
                <a:spcPts val="0"/>
              </a:spcBef>
              <a:spcAft>
                <a:spcPts val="0"/>
              </a:spcAft>
              <a:buSzPts val="1100"/>
              <a:buNone/>
            </a:pPr>
            <a:r>
              <a:rPr lang="es"/>
              <a:t>Asignación de médico del centro médico que le corresponde de acuerdo a la ubicación geográfica.</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El proceso generará información de la agenda por médico con las citas diarias y el valor a pagar por cada usuario como cuota moderadora. Se requiere una aplicación que soporte la información necesaria para ejecutar el proceso de agendamiento de citas por médico, teniendo en cuenta los criterios y condiciones mencionadas.</a:t>
            </a:r>
            <a:endParaRPr/>
          </a:p>
          <a:p>
            <a:pPr indent="0" lvl="0" marL="457200" rtl="0" algn="l">
              <a:lnSpc>
                <a:spcPct val="117999"/>
              </a:lnSpc>
              <a:spcBef>
                <a:spcPts val="0"/>
              </a:spcBef>
              <a:spcAft>
                <a:spcPts val="0"/>
              </a:spcAft>
              <a:buSzPts val="1100"/>
              <a:buNone/>
            </a:pPr>
            <a:r>
              <a:t/>
            </a:r>
            <a:endParaRPr/>
          </a:p>
        </p:txBody>
      </p:sp>
      <p:sp>
        <p:nvSpPr>
          <p:cNvPr id="336" name="Google Shape;336;g1ec35494f2b_0_7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c35494f2b_0_7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La información con que se cuenta es:</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Usuario del servicio médico</a:t>
            </a:r>
            <a:endParaRPr/>
          </a:p>
          <a:p>
            <a:pPr indent="0" lvl="0" marL="457200" rtl="0" algn="l">
              <a:lnSpc>
                <a:spcPct val="117999"/>
              </a:lnSpc>
              <a:spcBef>
                <a:spcPts val="0"/>
              </a:spcBef>
              <a:spcAft>
                <a:spcPts val="0"/>
              </a:spcAft>
              <a:buSzPts val="1100"/>
              <a:buNone/>
            </a:pPr>
            <a:r>
              <a:rPr lang="es"/>
              <a:t>Los usuarios de la empresa tienen un Tipo de contrato médico (Ej.: platino, oro, plata, básico). Los usuarios además viven en una Ubicación geográfica determinada (Ej.: Para efectos del ejercicio asuma barrios como Ciudad jardín, Ingenio, Capri, San Antonio, La</a:t>
            </a:r>
            <a:endParaRPr/>
          </a:p>
          <a:p>
            <a:pPr indent="0" lvl="0" marL="457200" rtl="0" algn="l">
              <a:lnSpc>
                <a:spcPct val="117999"/>
              </a:lnSpc>
              <a:spcBef>
                <a:spcPts val="0"/>
              </a:spcBef>
              <a:spcAft>
                <a:spcPts val="0"/>
              </a:spcAft>
              <a:buSzPts val="1100"/>
              <a:buNone/>
            </a:pPr>
            <a:r>
              <a:rPr lang="es"/>
              <a:t>Merced, etc.)</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Información del Médico</a:t>
            </a:r>
            <a:endParaRPr/>
          </a:p>
          <a:p>
            <a:pPr indent="0" lvl="0" marL="457200" rtl="0" algn="l">
              <a:lnSpc>
                <a:spcPct val="117999"/>
              </a:lnSpc>
              <a:spcBef>
                <a:spcPts val="0"/>
              </a:spcBef>
              <a:spcAft>
                <a:spcPts val="0"/>
              </a:spcAft>
              <a:buSzPts val="1100"/>
              <a:buNone/>
            </a:pPr>
            <a:r>
              <a:rPr lang="es"/>
              <a:t>Un médico tiene una especialidad (ejemplo Cardiólogo, pediatra, neurólogo, etc.). Un médico además trabaja en un centro médico con una intensidad horaria de cuatro (4) u ocho (8) horas.</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Centro Médico</a:t>
            </a:r>
            <a:endParaRPr/>
          </a:p>
          <a:p>
            <a:pPr indent="0" lvl="0" marL="457200" rtl="0" algn="l">
              <a:lnSpc>
                <a:spcPct val="117999"/>
              </a:lnSpc>
              <a:spcBef>
                <a:spcPts val="0"/>
              </a:spcBef>
              <a:spcAft>
                <a:spcPts val="0"/>
              </a:spcAft>
              <a:buSzPts val="1100"/>
              <a:buNone/>
            </a:pPr>
            <a:r>
              <a:rPr lang="es"/>
              <a:t>Un centro médico cubre ciertos barrios (ubicaciones geográficas).</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Citas médicas</a:t>
            </a:r>
            <a:endParaRPr/>
          </a:p>
          <a:p>
            <a:pPr indent="0" lvl="0" marL="457200" rtl="0" algn="l">
              <a:lnSpc>
                <a:spcPct val="117999"/>
              </a:lnSpc>
              <a:spcBef>
                <a:spcPts val="0"/>
              </a:spcBef>
              <a:spcAft>
                <a:spcPts val="0"/>
              </a:spcAft>
              <a:buSzPts val="1100"/>
              <a:buNone/>
            </a:pPr>
            <a:r>
              <a:rPr lang="es"/>
              <a:t>Las citas médicas que se solicitan son de un Tipo (por ejemplo Urgencia, Examen, valoración, etc.), reportan una sintomatología (por ejemplo mareo, dolor en pecho, ojos irritados). Para efectos del ejercicio se asume que la cita solicitada solo tiene una sintomatología asociada.</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Cuotas moderadoras</a:t>
            </a:r>
            <a:endParaRPr/>
          </a:p>
          <a:p>
            <a:pPr indent="0" lvl="0" marL="457200" rtl="0" algn="l">
              <a:lnSpc>
                <a:spcPct val="117999"/>
              </a:lnSpc>
              <a:spcBef>
                <a:spcPts val="0"/>
              </a:spcBef>
              <a:spcAft>
                <a:spcPts val="0"/>
              </a:spcAft>
              <a:buSzPts val="1100"/>
              <a:buNone/>
            </a:pPr>
            <a:r>
              <a:rPr lang="es"/>
              <a:t>Los usuarios de la empresa deben pagar una cuota moderadora para la cita de acuerdo al tipo de contrato médico que posean y al tipo de cita solicitado. Ej.: La cuota moderadora para:</a:t>
            </a:r>
            <a:endParaRPr/>
          </a:p>
          <a:p>
            <a:pPr indent="0" lvl="0" marL="457200" rtl="0" algn="l">
              <a:lnSpc>
                <a:spcPct val="117999"/>
              </a:lnSpc>
              <a:spcBef>
                <a:spcPts val="0"/>
              </a:spcBef>
              <a:spcAft>
                <a:spcPts val="0"/>
              </a:spcAft>
              <a:buSzPts val="1100"/>
              <a:buNone/>
            </a:pPr>
            <a:r>
              <a:rPr lang="es"/>
              <a:t>Examen para Tipo de contrato médico Platino es $0</a:t>
            </a:r>
            <a:endParaRPr/>
          </a:p>
          <a:p>
            <a:pPr indent="0" lvl="0" marL="457200" rtl="0" algn="l">
              <a:lnSpc>
                <a:spcPct val="117999"/>
              </a:lnSpc>
              <a:spcBef>
                <a:spcPts val="0"/>
              </a:spcBef>
              <a:spcAft>
                <a:spcPts val="0"/>
              </a:spcAft>
              <a:buSzPts val="1100"/>
              <a:buNone/>
            </a:pPr>
            <a:r>
              <a:rPr lang="es"/>
              <a:t>Examen para Tipo de contrato médico Básico es $8000</a:t>
            </a:r>
            <a:endParaRPr/>
          </a:p>
          <a:p>
            <a:pPr indent="0" lvl="0" marL="457200" rtl="0" algn="l">
              <a:lnSpc>
                <a:spcPct val="117999"/>
              </a:lnSpc>
              <a:spcBef>
                <a:spcPts val="0"/>
              </a:spcBef>
              <a:spcAft>
                <a:spcPts val="0"/>
              </a:spcAft>
              <a:buSzPts val="1100"/>
              <a:buNone/>
            </a:pPr>
            <a:r>
              <a:rPr lang="es"/>
              <a:t>Se requiere agendar todas las citas médicas solicitadas teniendo en cuenta las siguientes premisas:</a:t>
            </a:r>
            <a:endParaRPr/>
          </a:p>
          <a:p>
            <a:pPr indent="0" lvl="0" marL="457200" rtl="0" algn="l">
              <a:lnSpc>
                <a:spcPct val="117999"/>
              </a:lnSpc>
              <a:spcBef>
                <a:spcPts val="0"/>
              </a:spcBef>
              <a:spcAft>
                <a:spcPts val="0"/>
              </a:spcAft>
              <a:buSzPts val="1100"/>
              <a:buNone/>
            </a:pPr>
            <a:r>
              <a:rPr lang="es"/>
              <a:t>Prioridad de atención por sintomatología</a:t>
            </a:r>
            <a:endParaRPr/>
          </a:p>
          <a:p>
            <a:pPr indent="0" lvl="0" marL="457200" rtl="0" algn="l">
              <a:lnSpc>
                <a:spcPct val="117999"/>
              </a:lnSpc>
              <a:spcBef>
                <a:spcPts val="0"/>
              </a:spcBef>
              <a:spcAft>
                <a:spcPts val="0"/>
              </a:spcAft>
              <a:buSzPts val="1100"/>
              <a:buNone/>
            </a:pPr>
            <a:r>
              <a:rPr lang="es"/>
              <a:t>Prioridad de atención por tipo de contrato médico</a:t>
            </a:r>
            <a:endParaRPr/>
          </a:p>
          <a:p>
            <a:pPr indent="0" lvl="0" marL="457200" rtl="0" algn="l">
              <a:lnSpc>
                <a:spcPct val="117999"/>
              </a:lnSpc>
              <a:spcBef>
                <a:spcPts val="0"/>
              </a:spcBef>
              <a:spcAft>
                <a:spcPts val="0"/>
              </a:spcAft>
              <a:buSzPts val="1100"/>
              <a:buNone/>
            </a:pPr>
            <a:r>
              <a:rPr lang="es"/>
              <a:t>Asignación de médico del centro médico que le corresponde de acuerdo a la ubicación geográfica.</a:t>
            </a:r>
            <a:endParaRPr/>
          </a:p>
          <a:p>
            <a:pPr indent="0" lvl="0" marL="457200" rtl="0" algn="l">
              <a:lnSpc>
                <a:spcPct val="117999"/>
              </a:lnSpc>
              <a:spcBef>
                <a:spcPts val="0"/>
              </a:spcBef>
              <a:spcAft>
                <a:spcPts val="0"/>
              </a:spcAft>
              <a:buSzPts val="1100"/>
              <a:buNone/>
            </a:pPr>
            <a:r>
              <a:t/>
            </a:r>
            <a:endParaRPr/>
          </a:p>
          <a:p>
            <a:pPr indent="0" lvl="0" marL="457200" rtl="0" algn="l">
              <a:lnSpc>
                <a:spcPct val="117999"/>
              </a:lnSpc>
              <a:spcBef>
                <a:spcPts val="0"/>
              </a:spcBef>
              <a:spcAft>
                <a:spcPts val="0"/>
              </a:spcAft>
              <a:buSzPts val="1100"/>
              <a:buNone/>
            </a:pPr>
            <a:r>
              <a:rPr lang="es"/>
              <a:t>El proceso generará información de la agenda por médico con las citas diarias y el valor a pagar por cada usuario como cuota moderadora. Se requiere una aplicación que soporte la información necesaria para ejecutar el proceso de agendamiento de citas por médico, teniendo en cuenta los criterios y condiciones mencionadas.</a:t>
            </a:r>
            <a:endParaRPr/>
          </a:p>
          <a:p>
            <a:pPr indent="0" lvl="0" marL="457200" rtl="0" algn="l">
              <a:lnSpc>
                <a:spcPct val="117999"/>
              </a:lnSpc>
              <a:spcBef>
                <a:spcPts val="0"/>
              </a:spcBef>
              <a:spcAft>
                <a:spcPts val="0"/>
              </a:spcAft>
              <a:buSzPts val="1100"/>
              <a:buNone/>
            </a:pPr>
            <a:br>
              <a:rPr lang="es"/>
            </a:br>
            <a:br>
              <a:rPr lang="es"/>
            </a:br>
            <a:br>
              <a:rPr lang="es"/>
            </a:br>
            <a:r>
              <a:rPr lang="es"/>
              <a:t>La instruccion missfire </a:t>
            </a:r>
            <a:br>
              <a:rPr lang="es"/>
            </a:br>
            <a:r>
              <a:rPr lang="es" sz="1500">
                <a:solidFill>
                  <a:srgbClr val="408000"/>
                </a:solidFill>
                <a:latin typeface="Comfortaa"/>
                <a:ea typeface="Comfortaa"/>
                <a:cs typeface="Comfortaa"/>
                <a:sym typeface="Comfortaa"/>
              </a:rPr>
              <a:t>, lo que indica que si el procedimiento de asignación no se ejecuta a la hora programada, se ejecutará una vez tan pronto como sea posible después de que la base de datos esté disponible y activa nuevamente.</a:t>
            </a:r>
            <a:endParaRPr/>
          </a:p>
        </p:txBody>
      </p:sp>
      <p:sp>
        <p:nvSpPr>
          <p:cNvPr id="342" name="Google Shape;342;g1ec35494f2b_0_7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9" name="Google Shape;349;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c35494f2b_0_6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8" name="Google Shape;258;g1ec35494f2b_0_6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7999"/>
              </a:lnSpc>
              <a:spcBef>
                <a:spcPts val="0"/>
              </a:spcBef>
              <a:spcAft>
                <a:spcPts val="0"/>
              </a:spcAft>
              <a:buClr>
                <a:schemeClr val="dk1"/>
              </a:buClr>
              <a:buSzPts val="1100"/>
              <a:buFont typeface="Arial"/>
              <a:buNone/>
            </a:pPr>
            <a:r>
              <a:t/>
            </a:r>
            <a:endParaRPr/>
          </a:p>
          <a:p>
            <a:pPr indent="0" lvl="0" marL="457200" rtl="0" algn="l">
              <a:lnSpc>
                <a:spcPct val="117999"/>
              </a:lnSpc>
              <a:spcBef>
                <a:spcPts val="0"/>
              </a:spcBef>
              <a:spcAft>
                <a:spcPts val="0"/>
              </a:spcAft>
              <a:buClr>
                <a:schemeClr val="dk1"/>
              </a:buClr>
              <a:buSzPts val="1100"/>
              <a:buFont typeface="Arial"/>
              <a:buNone/>
            </a:pPr>
            <a:r>
              <a:rPr lang="es"/>
              <a:t>La información con que se cuenta es:</a:t>
            </a:r>
            <a:endParaRPr/>
          </a:p>
          <a:p>
            <a:pPr indent="0" lvl="0" marL="457200" rtl="0" algn="l">
              <a:lnSpc>
                <a:spcPct val="117999"/>
              </a:lnSpc>
              <a:spcBef>
                <a:spcPts val="0"/>
              </a:spcBef>
              <a:spcAft>
                <a:spcPts val="0"/>
              </a:spcAft>
              <a:buClr>
                <a:schemeClr val="dk1"/>
              </a:buClr>
              <a:buSzPts val="1100"/>
              <a:buFont typeface="Arial"/>
              <a:buNone/>
            </a:pPr>
            <a:r>
              <a:t/>
            </a:r>
            <a:endParaRPr/>
          </a:p>
          <a:p>
            <a:pPr indent="0" lvl="0" marL="457200" rtl="0" algn="l">
              <a:lnSpc>
                <a:spcPct val="117999"/>
              </a:lnSpc>
              <a:spcBef>
                <a:spcPts val="0"/>
              </a:spcBef>
              <a:spcAft>
                <a:spcPts val="0"/>
              </a:spcAft>
              <a:buClr>
                <a:schemeClr val="dk1"/>
              </a:buClr>
              <a:buSzPts val="1100"/>
              <a:buFont typeface="Arial"/>
              <a:buNone/>
            </a:pPr>
            <a:r>
              <a:rPr lang="es"/>
              <a:t>Cliente de Chiletel</a:t>
            </a:r>
            <a:endParaRPr/>
          </a:p>
          <a:p>
            <a:pPr indent="0" lvl="0" marL="457200" rtl="0" algn="l">
              <a:lnSpc>
                <a:spcPct val="117999"/>
              </a:lnSpc>
              <a:spcBef>
                <a:spcPts val="0"/>
              </a:spcBef>
              <a:spcAft>
                <a:spcPts val="0"/>
              </a:spcAft>
              <a:buClr>
                <a:schemeClr val="dk1"/>
              </a:buClr>
              <a:buSzPts val="1100"/>
              <a:buFont typeface="Arial"/>
              <a:buNone/>
            </a:pPr>
            <a:r>
              <a:rPr lang="es"/>
              <a:t>Los clientes de Chiletel vienen de varios tipos del 1 al 5 que reflejan su importancia como el tipo 5 </a:t>
            </a:r>
            <a:r>
              <a:rPr lang="es"/>
              <a:t>más</a:t>
            </a:r>
            <a:r>
              <a:rPr lang="es"/>
              <a:t> importante ejemplo hospitales y luego 4 entidades 3 personas vip y </a:t>
            </a:r>
            <a:r>
              <a:rPr lang="es"/>
              <a:t>así</a:t>
            </a:r>
            <a:endParaRPr/>
          </a:p>
          <a:p>
            <a:pPr indent="0" lvl="0" marL="457200" rtl="0" algn="l">
              <a:lnSpc>
                <a:spcPct val="117999"/>
              </a:lnSpc>
              <a:spcBef>
                <a:spcPts val="0"/>
              </a:spcBef>
              <a:spcAft>
                <a:spcPts val="0"/>
              </a:spcAft>
              <a:buClr>
                <a:schemeClr val="dk1"/>
              </a:buClr>
              <a:buSzPts val="1100"/>
              <a:buFont typeface="Arial"/>
              <a:buNone/>
            </a:pPr>
            <a:r>
              <a:t/>
            </a:r>
            <a:endParaRPr/>
          </a:p>
          <a:p>
            <a:pPr indent="0" lvl="0" marL="457200" rtl="0" algn="l">
              <a:lnSpc>
                <a:spcPct val="117999"/>
              </a:lnSpc>
              <a:spcBef>
                <a:spcPts val="0"/>
              </a:spcBef>
              <a:spcAft>
                <a:spcPts val="0"/>
              </a:spcAft>
              <a:buClr>
                <a:schemeClr val="dk1"/>
              </a:buClr>
              <a:buSzPts val="1100"/>
              <a:buFont typeface="Arial"/>
              <a:buNone/>
            </a:pPr>
            <a:r>
              <a:rPr lang="es"/>
              <a:t>También</a:t>
            </a:r>
            <a:r>
              <a:rPr lang="es"/>
              <a:t> tenemos unos </a:t>
            </a:r>
            <a:r>
              <a:rPr lang="es"/>
              <a:t>técnicos</a:t>
            </a:r>
            <a:r>
              <a:rPr lang="es"/>
              <a:t> los cuales </a:t>
            </a:r>
            <a:r>
              <a:rPr lang="es"/>
              <a:t>están</a:t>
            </a:r>
            <a:r>
              <a:rPr lang="es"/>
              <a:t> especializados en uno o dos de los 5 tipos posibles de </a:t>
            </a:r>
            <a:r>
              <a:rPr lang="es"/>
              <a:t>daño</a:t>
            </a:r>
            <a:r>
              <a:rPr lang="es"/>
              <a:t> que puede reportar un cliente, a su vez estos hacen partes de cuadrillas que trabajan en comunas </a:t>
            </a:r>
            <a:r>
              <a:rPr lang="es"/>
              <a:t>específicas</a:t>
            </a:r>
            <a:r>
              <a:rPr lang="es"/>
              <a:t> de la ciudad de Valdivia.</a:t>
            </a:r>
            <a:endParaRPr/>
          </a:p>
          <a:p>
            <a:pPr indent="0" lvl="0" marL="457200" rtl="0" algn="l">
              <a:lnSpc>
                <a:spcPct val="117999"/>
              </a:lnSpc>
              <a:spcBef>
                <a:spcPts val="0"/>
              </a:spcBef>
              <a:spcAft>
                <a:spcPts val="0"/>
              </a:spcAft>
              <a:buClr>
                <a:schemeClr val="dk1"/>
              </a:buClr>
              <a:buSzPts val="1100"/>
              <a:buFont typeface="Arial"/>
              <a:buNone/>
            </a:pPr>
            <a:r>
              <a:t/>
            </a:r>
            <a:endParaRPr/>
          </a:p>
          <a:p>
            <a:pPr indent="0" lvl="0" marL="457200" rtl="0" algn="l">
              <a:lnSpc>
                <a:spcPct val="117999"/>
              </a:lnSpc>
              <a:spcBef>
                <a:spcPts val="0"/>
              </a:spcBef>
              <a:spcAft>
                <a:spcPts val="0"/>
              </a:spcAft>
              <a:buClr>
                <a:schemeClr val="dk1"/>
              </a:buClr>
              <a:buSzPts val="1100"/>
              <a:buFont typeface="Arial"/>
              <a:buNone/>
            </a:pPr>
            <a:r>
              <a:rPr lang="es"/>
              <a:t>Cuando un cliente reporta un </a:t>
            </a:r>
            <a:r>
              <a:rPr lang="es"/>
              <a:t>daño</a:t>
            </a:r>
            <a:r>
              <a:rPr lang="es"/>
              <a:t> entrega una </a:t>
            </a:r>
            <a:r>
              <a:rPr lang="es"/>
              <a:t>descripción</a:t>
            </a:r>
            <a:r>
              <a:rPr lang="es"/>
              <a:t> breve del </a:t>
            </a:r>
            <a:r>
              <a:rPr lang="es"/>
              <a:t>daño</a:t>
            </a:r>
            <a:r>
              <a:rPr lang="es"/>
              <a:t> y el tipo del </a:t>
            </a:r>
            <a:r>
              <a:rPr lang="es"/>
              <a:t>daño</a:t>
            </a:r>
            <a:r>
              <a:rPr lang="es"/>
              <a:t>, el sistema infire la fecha de ese instante como la fecha de reporte</a:t>
            </a:r>
            <a:br>
              <a:rPr lang="es"/>
            </a:br>
            <a:br>
              <a:rPr lang="es"/>
            </a:br>
            <a:r>
              <a:rPr lang="es"/>
              <a:t>Entonces el reporte de </a:t>
            </a:r>
            <a:r>
              <a:rPr lang="es"/>
              <a:t>daño</a:t>
            </a:r>
            <a:r>
              <a:rPr lang="es"/>
              <a:t> pasa a ser una orden de </a:t>
            </a:r>
            <a:r>
              <a:rPr lang="es"/>
              <a:t>atención</a:t>
            </a:r>
            <a:r>
              <a:rPr lang="es"/>
              <a:t> la cual categorice en 3 estados, abierta, agendada y resuelta.</a:t>
            </a:r>
            <a:br>
              <a:rPr lang="es"/>
            </a:br>
            <a:br>
              <a:rPr lang="es"/>
            </a:br>
            <a:r>
              <a:rPr lang="es"/>
              <a:t>Para definir este orden de </a:t>
            </a:r>
            <a:r>
              <a:rPr lang="es"/>
              <a:t>atención</a:t>
            </a:r>
            <a:r>
              <a:rPr lang="es"/>
              <a:t> se </a:t>
            </a:r>
            <a:r>
              <a:rPr lang="es"/>
              <a:t>definió</a:t>
            </a:r>
            <a:r>
              <a:rPr lang="es"/>
              <a:t> una matriz de prioridad y la </a:t>
            </a:r>
            <a:r>
              <a:rPr lang="es"/>
              <a:t>decisión</a:t>
            </a:r>
            <a:r>
              <a:rPr lang="es"/>
              <a:t> se toma entre varios factores que son, tipo de </a:t>
            </a:r>
            <a:r>
              <a:rPr lang="es"/>
              <a:t>daño</a:t>
            </a:r>
            <a:r>
              <a:rPr lang="es"/>
              <a:t>, tipo de cliente y fecha de </a:t>
            </a:r>
            <a:r>
              <a:rPr lang="es"/>
              <a:t>antigüedad</a:t>
            </a:r>
            <a:r>
              <a:rPr lang="es"/>
              <a:t>, y unas situaciones definidas para desempate</a:t>
            </a:r>
            <a:endParaRPr/>
          </a:p>
          <a:p>
            <a:pPr indent="0" lvl="0" marL="457200" rtl="0" algn="l">
              <a:lnSpc>
                <a:spcPct val="117999"/>
              </a:lnSpc>
              <a:spcBef>
                <a:spcPts val="0"/>
              </a:spcBef>
              <a:spcAft>
                <a:spcPts val="0"/>
              </a:spcAft>
              <a:buClr>
                <a:schemeClr val="dk1"/>
              </a:buClr>
              <a:buSzPts val="1100"/>
              <a:buFont typeface="Arial"/>
              <a:buNone/>
            </a:pPr>
            <a:r>
              <a:t/>
            </a:r>
            <a:endParaRPr/>
          </a:p>
          <a:p>
            <a:pPr indent="457200" lvl="0" marL="0" rtl="0" algn="l">
              <a:lnSpc>
                <a:spcPct val="115000"/>
              </a:lnSpc>
              <a:spcBef>
                <a:spcPts val="0"/>
              </a:spcBef>
              <a:spcAft>
                <a:spcPts val="0"/>
              </a:spcAft>
              <a:buClr>
                <a:schemeClr val="dk1"/>
              </a:buClr>
              <a:buSzPts val="1100"/>
              <a:buFont typeface="Arial"/>
              <a:buNone/>
            </a:pPr>
            <a:r>
              <a:t/>
            </a:r>
            <a:endParaRPr/>
          </a:p>
          <a:p>
            <a:pPr indent="457200" lvl="0" marL="0" rtl="0" algn="l">
              <a:lnSpc>
                <a:spcPct val="115000"/>
              </a:lnSpc>
              <a:spcBef>
                <a:spcPts val="0"/>
              </a:spcBef>
              <a:spcAft>
                <a:spcPts val="0"/>
              </a:spcAft>
              <a:buClr>
                <a:schemeClr val="dk1"/>
              </a:buClr>
              <a:buSzPts val="1100"/>
              <a:buFont typeface="Arial"/>
              <a:buNone/>
            </a:pPr>
            <a:r>
              <a:rPr lang="es">
                <a:solidFill>
                  <a:schemeClr val="dk1"/>
                </a:solidFill>
              </a:rPr>
              <a:t>Se requiere un proceso manual  que permita asignar las órdenes de trabajo (de</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s">
                <a:solidFill>
                  <a:schemeClr val="dk1"/>
                </a:solidFill>
              </a:rPr>
              <a:t>reparación de daños a los técnicos de la empresa. y una </a:t>
            </a:r>
            <a:r>
              <a:rPr lang="es">
                <a:solidFill>
                  <a:schemeClr val="dk1"/>
                </a:solidFill>
              </a:rPr>
              <a:t>operación</a:t>
            </a:r>
            <a:r>
              <a:rPr lang="es">
                <a:solidFill>
                  <a:schemeClr val="dk1"/>
                </a:solidFill>
              </a:rPr>
              <a:t> </a:t>
            </a:r>
            <a:r>
              <a:rPr lang="es">
                <a:solidFill>
                  <a:schemeClr val="dk1"/>
                </a:solidFill>
              </a:rPr>
              <a:t>automática</a:t>
            </a:r>
            <a:r>
              <a:rPr lang="es">
                <a:solidFill>
                  <a:schemeClr val="dk1"/>
                </a:solidFill>
              </a:rPr>
              <a:t> que haga esta </a:t>
            </a:r>
            <a:r>
              <a:rPr lang="es">
                <a:solidFill>
                  <a:schemeClr val="dk1"/>
                </a:solidFill>
              </a:rPr>
              <a:t>asignación</a:t>
            </a:r>
            <a:r>
              <a:rPr lang="es">
                <a:solidFill>
                  <a:schemeClr val="dk1"/>
                </a:solidFill>
              </a:rPr>
              <a:t> basada en la matriz de prioridad</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s">
                <a:solidFill>
                  <a:schemeClr val="dk1"/>
                </a:solidFill>
              </a:rPr>
              <a:t>Tambien se creo una interfaz para permitir a un administrador hacer tareas adicionales como agregar tecnicos, gestionar los tecnicos, etc</a:t>
            </a:r>
            <a:endParaRPr>
              <a:solidFill>
                <a:schemeClr val="dk1"/>
              </a:solidFill>
            </a:endParaRPr>
          </a:p>
        </p:txBody>
      </p:sp>
      <p:sp>
        <p:nvSpPr>
          <p:cNvPr id="269" name="Google Shape;2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c35494f2b_0_4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7999"/>
              </a:lnSpc>
              <a:spcBef>
                <a:spcPts val="0"/>
              </a:spcBef>
              <a:spcAft>
                <a:spcPts val="0"/>
              </a:spcAft>
              <a:buSzPts val="1100"/>
              <a:buNone/>
            </a:pPr>
            <a:r>
              <a:rPr lang="es"/>
              <a:t>Estos son los requerimientos no funcionales para el proyecto</a:t>
            </a:r>
            <a:endParaRPr/>
          </a:p>
        </p:txBody>
      </p:sp>
      <p:sp>
        <p:nvSpPr>
          <p:cNvPr id="276" name="Google Shape;276;g1ec35494f2b_0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c35494f2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 name="Google Shape;282;g1ec35494f2b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c35494f2b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g1ec35494f2b_0_2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100"/>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7916"/>
              </a:lnSpc>
              <a:spcBef>
                <a:spcPts val="0"/>
              </a:spcBef>
              <a:spcAft>
                <a:spcPts val="800"/>
              </a:spcAft>
              <a:buSzPts val="1100"/>
              <a:buNone/>
            </a:pPr>
            <a:r>
              <a:t/>
            </a:r>
            <a:endParaRPr sz="1100">
              <a:solidFill>
                <a:schemeClr val="dk1"/>
              </a:solidFill>
              <a:latin typeface="Arial"/>
              <a:ea typeface="Arial"/>
              <a:cs typeface="Arial"/>
              <a:sym typeface="Arial"/>
            </a:endParaRPr>
          </a:p>
        </p:txBody>
      </p:sp>
      <p:sp>
        <p:nvSpPr>
          <p:cNvPr id="304" name="Google Shape;30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7916"/>
              </a:lnSpc>
              <a:spcBef>
                <a:spcPts val="0"/>
              </a:spcBef>
              <a:spcAft>
                <a:spcPts val="0"/>
              </a:spcAft>
              <a:buClr>
                <a:schemeClr val="dk1"/>
              </a:buClr>
              <a:buSzPts val="1100"/>
              <a:buFont typeface="Arial"/>
              <a:buNone/>
            </a:pPr>
            <a:r>
              <a:rPr lang="es">
                <a:solidFill>
                  <a:schemeClr val="dk1"/>
                </a:solidFill>
              </a:rPr>
              <a:t>Usuarios del Sistema:</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s">
                <a:solidFill>
                  <a:schemeClr val="dk1"/>
                </a:solidFill>
              </a:rPr>
              <a:t>Administrador: Tiene la capacidad de gestionar técnicos, daños y generar informes.</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s">
                <a:solidFill>
                  <a:schemeClr val="dk1"/>
                </a:solidFill>
              </a:rPr>
              <a:t>Cliente: Puede reportar daños.</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s">
                <a:solidFill>
                  <a:schemeClr val="dk1"/>
                </a:solidFill>
              </a:rPr>
              <a:t>Técnico: Revisa su agenda y atiende los daños reportados.</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s">
                <a:solidFill>
                  <a:schemeClr val="dk1"/>
                </a:solidFill>
              </a:rPr>
              <a:t>CHILETEL Reporting Service Software:</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s">
                <a:solidFill>
                  <a:schemeClr val="dk1"/>
                </a:solidFill>
              </a:rPr>
              <a:t>Este software actúa como un intermediario entre los usuarios y el sistema de datos central. Se se utiliza para reportar daños y otras funciones relacionadas con el servicio de reportes, gestion de tecnicos.</a:t>
            </a:r>
            <a:endParaRPr>
              <a:solidFill>
                <a:schemeClr val="dk1"/>
              </a:solidFill>
            </a:endParaRPr>
          </a:p>
          <a:p>
            <a:pPr indent="0" lvl="0" marL="0" rtl="0" algn="l">
              <a:lnSpc>
                <a:spcPct val="107916"/>
              </a:lnSpc>
              <a:spcBef>
                <a:spcPts val="800"/>
              </a:spcBef>
              <a:spcAft>
                <a:spcPts val="0"/>
              </a:spcAft>
              <a:buSzPts val="1100"/>
              <a:buNone/>
            </a:pPr>
            <a:r>
              <a:t/>
            </a:r>
            <a:endParaRPr>
              <a:solidFill>
                <a:schemeClr val="dk1"/>
              </a:solidFill>
            </a:endParaRPr>
          </a:p>
          <a:p>
            <a:pPr indent="0" lvl="0" marL="0" rtl="0" algn="l">
              <a:lnSpc>
                <a:spcPct val="107916"/>
              </a:lnSpc>
              <a:spcBef>
                <a:spcPts val="800"/>
              </a:spcBef>
              <a:spcAft>
                <a:spcPts val="0"/>
              </a:spcAft>
              <a:buSzPts val="1100"/>
              <a:buNone/>
            </a:pPr>
            <a:r>
              <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s">
                <a:solidFill>
                  <a:schemeClr val="dk1"/>
                </a:solidFill>
              </a:rPr>
              <a:t>Central Data System:</a:t>
            </a:r>
            <a:endParaRPr>
              <a:solidFill>
                <a:schemeClr val="dk1"/>
              </a:solidFill>
            </a:endParaRPr>
          </a:p>
          <a:p>
            <a:pPr indent="0" lvl="0" marL="0" rtl="0" algn="l">
              <a:lnSpc>
                <a:spcPct val="107916"/>
              </a:lnSpc>
              <a:spcBef>
                <a:spcPts val="800"/>
              </a:spcBef>
              <a:spcAft>
                <a:spcPts val="0"/>
              </a:spcAft>
              <a:buClr>
                <a:schemeClr val="dk1"/>
              </a:buClr>
              <a:buSzPts val="1100"/>
              <a:buFont typeface="Arial"/>
              <a:buNone/>
            </a:pPr>
            <a:r>
              <a:rPr lang="es">
                <a:solidFill>
                  <a:schemeClr val="dk1"/>
                </a:solidFill>
              </a:rPr>
              <a:t>Es un sistema de software que almacena toda la información sobre clientes, pedidos, técnicos y sus especialidades, entre otros datos. Este sería el repositorio central de datos para CHILETEL.</a:t>
            </a:r>
            <a:endParaRPr>
              <a:solidFill>
                <a:schemeClr val="dk1"/>
              </a:solidFill>
            </a:endParaRPr>
          </a:p>
          <a:p>
            <a:pPr indent="0" lvl="0" marL="0" rtl="0" algn="l">
              <a:lnSpc>
                <a:spcPct val="107916"/>
              </a:lnSpc>
              <a:spcBef>
                <a:spcPts val="800"/>
              </a:spcBef>
              <a:spcAft>
                <a:spcPts val="800"/>
              </a:spcAft>
              <a:buSzPts val="1100"/>
              <a:buNone/>
            </a:pPr>
            <a:r>
              <a:t/>
            </a:r>
            <a:endParaRPr>
              <a:solidFill>
                <a:schemeClr val="dk1"/>
              </a:solidFill>
            </a:endParaRPr>
          </a:p>
        </p:txBody>
      </p:sp>
      <p:sp>
        <p:nvSpPr>
          <p:cNvPr id="311" name="Google Shape;31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5.jpg"/><Relationship Id="rId6" Type="http://schemas.openxmlformats.org/officeDocument/2006/relationships/image" Target="../media/image8.jpg"/><Relationship Id="rId7" Type="http://schemas.openxmlformats.org/officeDocument/2006/relationships/image" Target="../media/image1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18.png"/><Relationship Id="rId4" Type="http://schemas.openxmlformats.org/officeDocument/2006/relationships/image" Target="../media/image35.png"/><Relationship Id="rId11" Type="http://schemas.openxmlformats.org/officeDocument/2006/relationships/image" Target="../media/image28.jpg"/><Relationship Id="rId10" Type="http://schemas.openxmlformats.org/officeDocument/2006/relationships/image" Target="../media/image32.jpg"/><Relationship Id="rId9" Type="http://schemas.openxmlformats.org/officeDocument/2006/relationships/image" Target="../media/image31.jpg"/><Relationship Id="rId5" Type="http://schemas.openxmlformats.org/officeDocument/2006/relationships/image" Target="../media/image19.png"/><Relationship Id="rId6" Type="http://schemas.openxmlformats.org/officeDocument/2006/relationships/image" Target="../media/image33.png"/><Relationship Id="rId7" Type="http://schemas.openxmlformats.org/officeDocument/2006/relationships/image" Target="../media/image29.png"/><Relationship Id="rId8" Type="http://schemas.openxmlformats.org/officeDocument/2006/relationships/image" Target="../media/image3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4.jpg"/><Relationship Id="rId4" Type="http://schemas.openxmlformats.org/officeDocument/2006/relationships/image" Target="../media/image21.png"/><Relationship Id="rId11" Type="http://schemas.openxmlformats.org/officeDocument/2006/relationships/image" Target="../media/image114.jpg"/><Relationship Id="rId10" Type="http://schemas.openxmlformats.org/officeDocument/2006/relationships/image" Target="../media/image27.jpg"/><Relationship Id="rId12" Type="http://schemas.openxmlformats.org/officeDocument/2006/relationships/image" Target="../media/image36.jpg"/><Relationship Id="rId9" Type="http://schemas.openxmlformats.org/officeDocument/2006/relationships/image" Target="../media/image34.jpg"/><Relationship Id="rId5" Type="http://schemas.openxmlformats.org/officeDocument/2006/relationships/image" Target="../media/image26.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jpg"/><Relationship Id="rId4" Type="http://schemas.openxmlformats.org/officeDocument/2006/relationships/image" Target="../media/image44.jpg"/><Relationship Id="rId5" Type="http://schemas.openxmlformats.org/officeDocument/2006/relationships/image" Target="../media/image4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48.png"/><Relationship Id="rId4" Type="http://schemas.openxmlformats.org/officeDocument/2006/relationships/image" Target="../media/image81.png"/><Relationship Id="rId9" Type="http://schemas.openxmlformats.org/officeDocument/2006/relationships/image" Target="../media/image41.jpg"/><Relationship Id="rId5" Type="http://schemas.openxmlformats.org/officeDocument/2006/relationships/image" Target="../media/image40.png"/><Relationship Id="rId6" Type="http://schemas.openxmlformats.org/officeDocument/2006/relationships/image" Target="../media/image50.png"/><Relationship Id="rId7" Type="http://schemas.openxmlformats.org/officeDocument/2006/relationships/image" Target="../media/image38.jpg"/><Relationship Id="rId8" Type="http://schemas.openxmlformats.org/officeDocument/2006/relationships/image" Target="../media/image4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jpg"/><Relationship Id="rId3" Type="http://schemas.openxmlformats.org/officeDocument/2006/relationships/image" Target="../media/image39.png"/><Relationship Id="rId4" Type="http://schemas.openxmlformats.org/officeDocument/2006/relationships/image" Target="../media/image51.png"/><Relationship Id="rId11" Type="http://schemas.openxmlformats.org/officeDocument/2006/relationships/image" Target="../media/image56.jpg"/><Relationship Id="rId10" Type="http://schemas.openxmlformats.org/officeDocument/2006/relationships/image" Target="../media/image52.jpg"/><Relationship Id="rId9" Type="http://schemas.openxmlformats.org/officeDocument/2006/relationships/image" Target="../media/image55.jpg"/><Relationship Id="rId5" Type="http://schemas.openxmlformats.org/officeDocument/2006/relationships/image" Target="../media/image63.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5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1" Type="http://schemas.openxmlformats.org/officeDocument/2006/relationships/image" Target="../media/image91.jpg"/><Relationship Id="rId10" Type="http://schemas.openxmlformats.org/officeDocument/2006/relationships/image" Target="../media/image65.jpg"/><Relationship Id="rId13" Type="http://schemas.openxmlformats.org/officeDocument/2006/relationships/image" Target="../media/image72.jpg"/><Relationship Id="rId12" Type="http://schemas.openxmlformats.org/officeDocument/2006/relationships/image" Target="../media/image68.jpg"/><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64.jpg"/><Relationship Id="rId4" Type="http://schemas.openxmlformats.org/officeDocument/2006/relationships/image" Target="../media/image59.png"/><Relationship Id="rId9"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85.png"/><Relationship Id="rId8" Type="http://schemas.openxmlformats.org/officeDocument/2006/relationships/image" Target="../media/image6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5.jpg"/><Relationship Id="rId6" Type="http://schemas.openxmlformats.org/officeDocument/2006/relationships/image" Target="../media/image8.jpg"/><Relationship Id="rId7" Type="http://schemas.openxmlformats.org/officeDocument/2006/relationships/image" Target="../media/image1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image" Target="../media/image75.jpg"/><Relationship Id="rId6" Type="http://schemas.openxmlformats.org/officeDocument/2006/relationships/image" Target="../media/image80.jpg"/><Relationship Id="rId7" Type="http://schemas.openxmlformats.org/officeDocument/2006/relationships/image" Target="../media/image6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jpg"/><Relationship Id="rId3" Type="http://schemas.openxmlformats.org/officeDocument/2006/relationships/image" Target="../media/image86.png"/><Relationship Id="rId4" Type="http://schemas.openxmlformats.org/officeDocument/2006/relationships/image" Target="../media/image83.png"/><Relationship Id="rId9" Type="http://schemas.openxmlformats.org/officeDocument/2006/relationships/image" Target="../media/image87.jpg"/><Relationship Id="rId5" Type="http://schemas.openxmlformats.org/officeDocument/2006/relationships/image" Target="../media/image82.png"/><Relationship Id="rId6" Type="http://schemas.openxmlformats.org/officeDocument/2006/relationships/image" Target="../media/image70.jpg"/><Relationship Id="rId7" Type="http://schemas.openxmlformats.org/officeDocument/2006/relationships/image" Target="../media/image74.jpg"/><Relationship Id="rId8" Type="http://schemas.openxmlformats.org/officeDocument/2006/relationships/image" Target="../media/image7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jpg"/><Relationship Id="rId3" Type="http://schemas.openxmlformats.org/officeDocument/2006/relationships/image" Target="../media/image9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88.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jpg"/><Relationship Id="rId3" Type="http://schemas.openxmlformats.org/officeDocument/2006/relationships/image" Target="../media/image90.png"/><Relationship Id="rId4" Type="http://schemas.openxmlformats.org/officeDocument/2006/relationships/image" Target="../media/image96.png"/><Relationship Id="rId5" Type="http://schemas.openxmlformats.org/officeDocument/2006/relationships/image" Target="../media/image92.png"/><Relationship Id="rId6" Type="http://schemas.openxmlformats.org/officeDocument/2006/relationships/image" Target="../media/image93.jpg"/><Relationship Id="rId7" Type="http://schemas.openxmlformats.org/officeDocument/2006/relationships/image" Target="../media/image95.jpg"/><Relationship Id="rId8" Type="http://schemas.openxmlformats.org/officeDocument/2006/relationships/image" Target="../media/image9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jpg"/><Relationship Id="rId3" Type="http://schemas.openxmlformats.org/officeDocument/2006/relationships/image" Target="../media/image98.png"/><Relationship Id="rId4" Type="http://schemas.openxmlformats.org/officeDocument/2006/relationships/image" Target="../media/image103.png"/><Relationship Id="rId9" Type="http://schemas.openxmlformats.org/officeDocument/2006/relationships/image" Target="../media/image115.jpg"/><Relationship Id="rId5" Type="http://schemas.openxmlformats.org/officeDocument/2006/relationships/image" Target="../media/image100.png"/><Relationship Id="rId6" Type="http://schemas.openxmlformats.org/officeDocument/2006/relationships/image" Target="../media/image105.png"/><Relationship Id="rId7" Type="http://schemas.openxmlformats.org/officeDocument/2006/relationships/image" Target="../media/image102.jpg"/><Relationship Id="rId8" Type="http://schemas.openxmlformats.org/officeDocument/2006/relationships/image" Target="../media/image10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jpg"/><Relationship Id="rId3" Type="http://schemas.openxmlformats.org/officeDocument/2006/relationships/image" Target="../media/image104.png"/><Relationship Id="rId4" Type="http://schemas.openxmlformats.org/officeDocument/2006/relationships/image" Target="../media/image110.png"/><Relationship Id="rId5" Type="http://schemas.openxmlformats.org/officeDocument/2006/relationships/image" Target="../media/image116.png"/><Relationship Id="rId6" Type="http://schemas.openxmlformats.org/officeDocument/2006/relationships/image" Target="../media/image106.jpg"/><Relationship Id="rId7" Type="http://schemas.openxmlformats.org/officeDocument/2006/relationships/image" Target="../media/image108.jpg"/><Relationship Id="rId8" Type="http://schemas.openxmlformats.org/officeDocument/2006/relationships/image" Target="../media/image11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PRESENTACION">
  <p:cSld name="TITULO PRESENTACION">
    <p:spTree>
      <p:nvGrpSpPr>
        <p:cNvPr id="6" name="Shape 6"/>
        <p:cNvGrpSpPr/>
        <p:nvPr/>
      </p:nvGrpSpPr>
      <p:grpSpPr>
        <a:xfrm>
          <a:off x="0" y="0"/>
          <a:ext cx="0" cy="0"/>
          <a:chOff x="0" y="0"/>
          <a:chExt cx="0" cy="0"/>
        </a:xfrm>
      </p:grpSpPr>
      <p:pic>
        <p:nvPicPr>
          <p:cNvPr id="7" name="Google Shape;7;p15"/>
          <p:cNvPicPr preferRelativeResize="0"/>
          <p:nvPr/>
        </p:nvPicPr>
        <p:blipFill rotWithShape="1">
          <a:blip r:embed="rId2">
            <a:alphaModFix/>
          </a:blip>
          <a:srcRect b="0" l="0" r="0" t="0"/>
          <a:stretch/>
        </p:blipFill>
        <p:spPr>
          <a:xfrm>
            <a:off x="1354" y="0"/>
            <a:ext cx="9141292" cy="5143500"/>
          </a:xfrm>
          <a:prstGeom prst="rect">
            <a:avLst/>
          </a:prstGeom>
          <a:noFill/>
          <a:ln>
            <a:noFill/>
          </a:ln>
        </p:spPr>
      </p:pic>
      <p:sp>
        <p:nvSpPr>
          <p:cNvPr id="8" name="Google Shape;8;p15"/>
          <p:cNvSpPr txBox="1"/>
          <p:nvPr>
            <p:ph type="title"/>
          </p:nvPr>
        </p:nvSpPr>
        <p:spPr>
          <a:xfrm>
            <a:off x="167118" y="210041"/>
            <a:ext cx="82296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JA DE PAUSA" showMasterSp="0">
  <p:cSld name="HOJA DE PAUSA 2">
    <p:bg>
      <p:bgPr>
        <a:solidFill>
          <a:srgbClr val="000000"/>
        </a:solidFill>
      </p:bgPr>
    </p:bg>
    <p:spTree>
      <p:nvGrpSpPr>
        <p:cNvPr id="41" name="Shape 41"/>
        <p:cNvGrpSpPr/>
        <p:nvPr/>
      </p:nvGrpSpPr>
      <p:grpSpPr>
        <a:xfrm>
          <a:off x="0" y="0"/>
          <a:ext cx="0" cy="0"/>
          <a:chOff x="0" y="0"/>
          <a:chExt cx="0" cy="0"/>
        </a:xfrm>
      </p:grpSpPr>
      <p:pic>
        <p:nvPicPr>
          <p:cNvPr descr="INSTITUCIONAL-08.jpg" id="42" name="Google Shape;42;p53"/>
          <p:cNvPicPr preferRelativeResize="0"/>
          <p:nvPr/>
        </p:nvPicPr>
        <p:blipFill rotWithShape="1">
          <a:blip r:embed="rId2">
            <a:alphaModFix/>
          </a:blip>
          <a:srcRect b="0" l="0" r="0" t="0"/>
          <a:stretch/>
        </p:blipFill>
        <p:spPr>
          <a:xfrm>
            <a:off x="0" y="0"/>
            <a:ext cx="9135542" cy="5143501"/>
          </a:xfrm>
          <a:prstGeom prst="rect">
            <a:avLst/>
          </a:prstGeom>
          <a:noFill/>
          <a:ln>
            <a:noFill/>
          </a:ln>
        </p:spPr>
      </p:pic>
      <p:sp>
        <p:nvSpPr>
          <p:cNvPr id="43" name="Google Shape;43;p53"/>
          <p:cNvSpPr txBox="1"/>
          <p:nvPr>
            <p:ph idx="1" type="body"/>
          </p:nvPr>
        </p:nvSpPr>
        <p:spPr>
          <a:xfrm>
            <a:off x="333375" y="2247900"/>
            <a:ext cx="1800300" cy="106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636"/>
              </a:spcBef>
              <a:spcAft>
                <a:spcPts val="0"/>
              </a:spcAft>
              <a:buClr>
                <a:schemeClr val="lt1"/>
              </a:buClr>
              <a:buSzPts val="1000"/>
              <a:buFont typeface="Arial"/>
              <a:buNone/>
              <a:defRPr b="0" i="0" sz="2000" u="none" cap="none" strike="noStrike">
                <a:solidFill>
                  <a:schemeClr val="lt1"/>
                </a:solidFill>
                <a:latin typeface="Arial"/>
                <a:ea typeface="Arial"/>
                <a:cs typeface="Arial"/>
                <a:sym typeface="Arial"/>
              </a:defRPr>
            </a:lvl1pPr>
            <a:lvl2pPr indent="-228600" lvl="1" marL="914400" marR="0" rtl="0" algn="l">
              <a:lnSpc>
                <a:spcPct val="100000"/>
              </a:lnSpc>
              <a:spcBef>
                <a:spcPts val="2636"/>
              </a:spcBef>
              <a:spcAft>
                <a:spcPts val="0"/>
              </a:spcAft>
              <a:buClr>
                <a:schemeClr val="lt1"/>
              </a:buClr>
              <a:buSzPts val="600"/>
              <a:buFont typeface="Arial"/>
              <a:buNone/>
              <a:defRPr b="0" i="0" sz="1200" u="none" cap="none" strike="noStrike">
                <a:solidFill>
                  <a:schemeClr val="lt1"/>
                </a:solidFill>
                <a:latin typeface="Arial"/>
                <a:ea typeface="Arial"/>
                <a:cs typeface="Arial"/>
                <a:sym typeface="Arial"/>
              </a:defRPr>
            </a:lvl2pPr>
            <a:lvl3pPr indent="-228600" lvl="2" marL="1371600" marR="0" rtl="0" algn="l">
              <a:lnSpc>
                <a:spcPct val="100000"/>
              </a:lnSpc>
              <a:spcBef>
                <a:spcPts val="2636"/>
              </a:spcBef>
              <a:spcAft>
                <a:spcPts val="0"/>
              </a:spcAft>
              <a:buClr>
                <a:schemeClr val="lt1"/>
              </a:buClr>
              <a:buSzPts val="600"/>
              <a:buFont typeface="Arial"/>
              <a:buNone/>
              <a:defRPr b="0" i="0" sz="1200" u="none" cap="none" strike="noStrike">
                <a:solidFill>
                  <a:schemeClr val="lt1"/>
                </a:solidFill>
                <a:latin typeface="Arial"/>
                <a:ea typeface="Arial"/>
                <a:cs typeface="Arial"/>
                <a:sym typeface="Arial"/>
              </a:defRPr>
            </a:lvl3pPr>
            <a:lvl4pPr indent="-228600" lvl="3" marL="1828800" marR="0" rtl="0" algn="l">
              <a:lnSpc>
                <a:spcPct val="100000"/>
              </a:lnSpc>
              <a:spcBef>
                <a:spcPts val="2636"/>
              </a:spcBef>
              <a:spcAft>
                <a:spcPts val="0"/>
              </a:spcAft>
              <a:buClr>
                <a:schemeClr val="lt1"/>
              </a:buClr>
              <a:buSzPts val="600"/>
              <a:buFont typeface="Arial"/>
              <a:buNone/>
              <a:defRPr b="0" i="0" sz="1200" u="none" cap="none" strike="noStrike">
                <a:solidFill>
                  <a:schemeClr val="lt1"/>
                </a:solidFill>
                <a:latin typeface="Arial"/>
                <a:ea typeface="Arial"/>
                <a:cs typeface="Arial"/>
                <a:sym typeface="Arial"/>
              </a:defRPr>
            </a:lvl4pPr>
            <a:lvl5pPr indent="-228600" lvl="4" marL="2286000" marR="0" rtl="0" algn="l">
              <a:lnSpc>
                <a:spcPct val="100000"/>
              </a:lnSpc>
              <a:spcBef>
                <a:spcPts val="2636"/>
              </a:spcBef>
              <a:spcAft>
                <a:spcPts val="0"/>
              </a:spcAft>
              <a:buClr>
                <a:schemeClr val="lt1"/>
              </a:buClr>
              <a:buSzPts val="600"/>
              <a:buFont typeface="Arial"/>
              <a:buNone/>
              <a:defRPr b="0" i="0" sz="1200" u="none" cap="none" strike="noStrike">
                <a:solidFill>
                  <a:schemeClr val="lt1"/>
                </a:solidFill>
                <a:latin typeface="Arial"/>
                <a:ea typeface="Arial"/>
                <a:cs typeface="Arial"/>
                <a:sym typeface="Arial"/>
              </a:defRPr>
            </a:lvl5pPr>
            <a:lvl6pPr indent="-307975" lvl="5" marL="27432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JA DE PAUSA" showMasterSp="0">
  <p:cSld name="HOJA DE PAUSA 3">
    <p:bg>
      <p:bgPr>
        <a:solidFill>
          <a:srgbClr val="000000"/>
        </a:solidFill>
      </p:bgPr>
    </p:bg>
    <p:spTree>
      <p:nvGrpSpPr>
        <p:cNvPr id="44" name="Shape 44"/>
        <p:cNvGrpSpPr/>
        <p:nvPr/>
      </p:nvGrpSpPr>
      <p:grpSpPr>
        <a:xfrm>
          <a:off x="0" y="0"/>
          <a:ext cx="0" cy="0"/>
          <a:chOff x="0" y="0"/>
          <a:chExt cx="0" cy="0"/>
        </a:xfrm>
      </p:grpSpPr>
      <p:pic>
        <p:nvPicPr>
          <p:cNvPr id="45" name="Google Shape;45;p54"/>
          <p:cNvPicPr preferRelativeResize="0"/>
          <p:nvPr/>
        </p:nvPicPr>
        <p:blipFill rotWithShape="1">
          <a:blip r:embed="rId2">
            <a:alphaModFix/>
          </a:blip>
          <a:srcRect b="0" l="0" r="0" t="0"/>
          <a:stretch/>
        </p:blipFill>
        <p:spPr>
          <a:xfrm>
            <a:off x="2709" y="0"/>
            <a:ext cx="9141292"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showMasterSp="0">
  <p:cSld name="CIERRE">
    <p:bg>
      <p:bgPr>
        <a:solidFill>
          <a:srgbClr val="000000"/>
        </a:solidFill>
      </p:bgPr>
    </p:bg>
    <p:spTree>
      <p:nvGrpSpPr>
        <p:cNvPr id="46" name="Shape 46"/>
        <p:cNvGrpSpPr/>
        <p:nvPr/>
      </p:nvGrpSpPr>
      <p:grpSpPr>
        <a:xfrm>
          <a:off x="0" y="0"/>
          <a:ext cx="0" cy="0"/>
          <a:chOff x="0" y="0"/>
          <a:chExt cx="0" cy="0"/>
        </a:xfrm>
      </p:grpSpPr>
      <p:pic>
        <p:nvPicPr>
          <p:cNvPr id="47" name="Google Shape;47;p55"/>
          <p:cNvPicPr preferRelativeResize="0"/>
          <p:nvPr/>
        </p:nvPicPr>
        <p:blipFill rotWithShape="1">
          <a:blip r:embed="rId2">
            <a:alphaModFix/>
          </a:blip>
          <a:srcRect b="0" l="0" r="0" t="0"/>
          <a:stretch/>
        </p:blipFill>
        <p:spPr>
          <a:xfrm>
            <a:off x="0" y="560"/>
            <a:ext cx="9143999" cy="51423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Custom Layout">
  <p:cSld name="49_Custom Layout">
    <p:spTree>
      <p:nvGrpSpPr>
        <p:cNvPr id="48" name="Shape 48"/>
        <p:cNvGrpSpPr/>
        <p:nvPr/>
      </p:nvGrpSpPr>
      <p:grpSpPr>
        <a:xfrm>
          <a:off x="0" y="0"/>
          <a:ext cx="0" cy="0"/>
          <a:chOff x="0" y="0"/>
          <a:chExt cx="0" cy="0"/>
        </a:xfrm>
      </p:grpSpPr>
      <p:sp>
        <p:nvSpPr>
          <p:cNvPr id="49" name="Google Shape;49;p56"/>
          <p:cNvSpPr txBox="1"/>
          <p:nvPr/>
        </p:nvSpPr>
        <p:spPr>
          <a:xfrm>
            <a:off x="781050" y="427038"/>
            <a:ext cx="7886700" cy="99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rgbClr val="246810"/>
                </a:solidFill>
                <a:latin typeface="Roboto"/>
                <a:ea typeface="Roboto"/>
                <a:cs typeface="Roboto"/>
                <a:sym typeface="Roboto"/>
              </a:rPr>
              <a:t>CLICK TO EDIT MASTER</a:t>
            </a:r>
            <a:br>
              <a:rPr b="1" i="0" lang="es" sz="2500" u="none" cap="none" strike="noStrike">
                <a:solidFill>
                  <a:srgbClr val="246810"/>
                </a:solidFill>
                <a:latin typeface="Roboto"/>
                <a:ea typeface="Roboto"/>
                <a:cs typeface="Roboto"/>
                <a:sym typeface="Roboto"/>
              </a:rPr>
            </a:br>
            <a:r>
              <a:rPr b="1" i="0" lang="es" sz="2500" u="none" cap="none" strike="noStrike">
                <a:solidFill>
                  <a:srgbClr val="246810"/>
                </a:solidFill>
                <a:latin typeface="Roboto"/>
                <a:ea typeface="Roboto"/>
                <a:cs typeface="Roboto"/>
                <a:sym typeface="Roboto"/>
              </a:rPr>
              <a:t>TITLE STYLE</a:t>
            </a:r>
            <a:endParaRPr b="0" i="0" sz="1400" u="none" cap="none" strike="noStrike">
              <a:solidFill>
                <a:srgbClr val="000000"/>
              </a:solidFill>
              <a:latin typeface="Arial"/>
              <a:ea typeface="Arial"/>
              <a:cs typeface="Arial"/>
              <a:sym typeface="Arial"/>
            </a:endParaRPr>
          </a:p>
        </p:txBody>
      </p:sp>
      <p:sp>
        <p:nvSpPr>
          <p:cNvPr id="50" name="Google Shape;50;p56"/>
          <p:cNvSpPr txBox="1"/>
          <p:nvPr>
            <p:ph idx="1" type="body"/>
          </p:nvPr>
        </p:nvSpPr>
        <p:spPr>
          <a:xfrm>
            <a:off x="781050" y="1689100"/>
            <a:ext cx="5991300" cy="2779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15000"/>
              </a:lnSpc>
              <a:spcBef>
                <a:spcPts val="2636"/>
              </a:spcBef>
              <a:spcAft>
                <a:spcPts val="0"/>
              </a:spcAft>
              <a:buClr>
                <a:srgbClr val="53585F"/>
              </a:buClr>
              <a:buSzPts val="1100"/>
              <a:buFont typeface="Oswald Light"/>
              <a:buNone/>
              <a:defRPr b="0" i="0" sz="2200" u="none" cap="none" strike="noStrike">
                <a:solidFill>
                  <a:srgbClr val="53585F"/>
                </a:solidFill>
                <a:latin typeface="Oswald Light"/>
                <a:ea typeface="Oswald Light"/>
                <a:cs typeface="Oswald Light"/>
                <a:sym typeface="Oswald Light"/>
              </a:defRPr>
            </a:lvl1pPr>
            <a:lvl2pPr indent="-307975" lvl="1" marL="914400"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rtl="0" algn="l">
              <a:lnSpc>
                <a:spcPct val="115000"/>
              </a:lnSpc>
              <a:spcBef>
                <a:spcPts val="2636"/>
              </a:spcBef>
              <a:spcAft>
                <a:spcPts val="120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pic>
        <p:nvPicPr>
          <p:cNvPr id="51" name="Google Shape;51;p56"/>
          <p:cNvPicPr preferRelativeResize="0"/>
          <p:nvPr/>
        </p:nvPicPr>
        <p:blipFill rotWithShape="1">
          <a:blip r:embed="rId2">
            <a:alphaModFix/>
          </a:blip>
          <a:srcRect b="0" l="0" r="0" t="0"/>
          <a:stretch/>
        </p:blipFill>
        <p:spPr>
          <a:xfrm>
            <a:off x="0" y="952"/>
            <a:ext cx="9143998" cy="5141595"/>
          </a:xfrm>
          <a:prstGeom prst="rect">
            <a:avLst/>
          </a:prstGeom>
          <a:noFill/>
          <a:ln>
            <a:noFill/>
          </a:ln>
        </p:spPr>
      </p:pic>
      <p:pic>
        <p:nvPicPr>
          <p:cNvPr id="52" name="Google Shape;52;p56"/>
          <p:cNvPicPr preferRelativeResize="0"/>
          <p:nvPr/>
        </p:nvPicPr>
        <p:blipFill rotWithShape="1">
          <a:blip r:embed="rId3">
            <a:alphaModFix/>
          </a:blip>
          <a:srcRect b="0" l="0" r="0" t="0"/>
          <a:stretch/>
        </p:blipFill>
        <p:spPr>
          <a:xfrm>
            <a:off x="0" y="952"/>
            <a:ext cx="9143998" cy="5141595"/>
          </a:xfrm>
          <a:prstGeom prst="rect">
            <a:avLst/>
          </a:prstGeom>
          <a:noFill/>
          <a:ln>
            <a:noFill/>
          </a:ln>
        </p:spPr>
      </p:pic>
      <p:pic>
        <p:nvPicPr>
          <p:cNvPr id="53" name="Google Shape;53;p56"/>
          <p:cNvPicPr preferRelativeResize="0"/>
          <p:nvPr/>
        </p:nvPicPr>
        <p:blipFill rotWithShape="1">
          <a:blip r:embed="rId4">
            <a:alphaModFix/>
          </a:blip>
          <a:srcRect b="0" l="0" r="0" t="0"/>
          <a:stretch/>
        </p:blipFill>
        <p:spPr>
          <a:xfrm>
            <a:off x="0" y="952"/>
            <a:ext cx="9143998" cy="5141595"/>
          </a:xfrm>
          <a:prstGeom prst="rect">
            <a:avLst/>
          </a:prstGeom>
          <a:noFill/>
          <a:ln>
            <a:noFill/>
          </a:ln>
        </p:spPr>
      </p:pic>
      <p:pic>
        <p:nvPicPr>
          <p:cNvPr id="54" name="Google Shape;54;p56"/>
          <p:cNvPicPr preferRelativeResize="0"/>
          <p:nvPr/>
        </p:nvPicPr>
        <p:blipFill rotWithShape="1">
          <a:blip r:embed="rId5">
            <a:alphaModFix/>
          </a:blip>
          <a:srcRect b="0" l="0" r="0" t="0"/>
          <a:stretch/>
        </p:blipFill>
        <p:spPr>
          <a:xfrm>
            <a:off x="0" y="0"/>
            <a:ext cx="9144000" cy="5143500"/>
          </a:xfrm>
          <a:prstGeom prst="rect">
            <a:avLst/>
          </a:prstGeom>
          <a:noFill/>
          <a:ln>
            <a:noFill/>
          </a:ln>
        </p:spPr>
      </p:pic>
      <p:pic>
        <p:nvPicPr>
          <p:cNvPr id="55" name="Google Shape;55;p56"/>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56" name="Google Shape;56;p56"/>
          <p:cNvPicPr preferRelativeResize="0"/>
          <p:nvPr/>
        </p:nvPicPr>
        <p:blipFill rotWithShape="1">
          <a:blip r:embed="rId7">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ULO PRESENTACION">
  <p:cSld name="1_TITULO PRESENTACION">
    <p:spTree>
      <p:nvGrpSpPr>
        <p:cNvPr id="61" name="Shape 61"/>
        <p:cNvGrpSpPr/>
        <p:nvPr/>
      </p:nvGrpSpPr>
      <p:grpSpPr>
        <a:xfrm>
          <a:off x="0" y="0"/>
          <a:ext cx="0" cy="0"/>
          <a:chOff x="0" y="0"/>
          <a:chExt cx="0" cy="0"/>
        </a:xfrm>
      </p:grpSpPr>
      <p:pic>
        <p:nvPicPr>
          <p:cNvPr id="62" name="Google Shape;62;p18"/>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63" name="Google Shape;63;p18"/>
          <p:cNvSpPr txBox="1"/>
          <p:nvPr>
            <p:ph type="title"/>
          </p:nvPr>
        </p:nvSpPr>
        <p:spPr>
          <a:xfrm>
            <a:off x="4690332" y="2074862"/>
            <a:ext cx="3609900" cy="993900"/>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0"/>
              </a:spcBef>
              <a:spcAft>
                <a:spcPts val="0"/>
              </a:spcAft>
              <a:buSzPts val="2800"/>
              <a:buNone/>
              <a:defRPr b="1" i="0" sz="2400" u="none" cap="none" strike="noStrike">
                <a:solidFill>
                  <a:srgbClr val="246810"/>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pic>
        <p:nvPicPr>
          <p:cNvPr id="64" name="Google Shape;64;p18"/>
          <p:cNvPicPr preferRelativeResize="0"/>
          <p:nvPr/>
        </p:nvPicPr>
        <p:blipFill rotWithShape="1">
          <a:blip r:embed="rId3">
            <a:alphaModFix/>
          </a:blip>
          <a:srcRect b="0" l="0" r="0" t="0"/>
          <a:stretch/>
        </p:blipFill>
        <p:spPr>
          <a:xfrm>
            <a:off x="0" y="0"/>
            <a:ext cx="9143998" cy="5141608"/>
          </a:xfrm>
          <a:prstGeom prst="rect">
            <a:avLst/>
          </a:prstGeom>
          <a:noFill/>
          <a:ln>
            <a:noFill/>
          </a:ln>
        </p:spPr>
      </p:pic>
      <p:pic>
        <p:nvPicPr>
          <p:cNvPr id="65" name="Google Shape;65;p18"/>
          <p:cNvPicPr preferRelativeResize="0"/>
          <p:nvPr/>
        </p:nvPicPr>
        <p:blipFill rotWithShape="1">
          <a:blip r:embed="rId4">
            <a:alphaModFix/>
          </a:blip>
          <a:srcRect b="0" l="0" r="0" t="0"/>
          <a:stretch/>
        </p:blipFill>
        <p:spPr>
          <a:xfrm>
            <a:off x="0" y="0"/>
            <a:ext cx="9147368" cy="5143501"/>
          </a:xfrm>
          <a:prstGeom prst="rect">
            <a:avLst/>
          </a:prstGeom>
          <a:noFill/>
          <a:ln>
            <a:noFill/>
          </a:ln>
        </p:spPr>
      </p:pic>
      <p:pic>
        <p:nvPicPr>
          <p:cNvPr id="66" name="Google Shape;66;p18"/>
          <p:cNvPicPr preferRelativeResize="0"/>
          <p:nvPr/>
        </p:nvPicPr>
        <p:blipFill rotWithShape="1">
          <a:blip r:embed="rId5">
            <a:alphaModFix/>
          </a:blip>
          <a:srcRect b="0" l="0" r="0" t="0"/>
          <a:stretch/>
        </p:blipFill>
        <p:spPr>
          <a:xfrm>
            <a:off x="0" y="0"/>
            <a:ext cx="9143998" cy="5141608"/>
          </a:xfrm>
          <a:prstGeom prst="rect">
            <a:avLst/>
          </a:prstGeom>
          <a:noFill/>
          <a:ln>
            <a:noFill/>
          </a:ln>
        </p:spPr>
      </p:pic>
      <p:pic>
        <p:nvPicPr>
          <p:cNvPr id="67" name="Google Shape;67;p18"/>
          <p:cNvPicPr preferRelativeResize="0"/>
          <p:nvPr/>
        </p:nvPicPr>
        <p:blipFill rotWithShape="1">
          <a:blip r:embed="rId6">
            <a:alphaModFix/>
          </a:blip>
          <a:srcRect b="0" l="0" r="0" t="0"/>
          <a:stretch/>
        </p:blipFill>
        <p:spPr>
          <a:xfrm>
            <a:off x="0" y="0"/>
            <a:ext cx="9143998" cy="5141608"/>
          </a:xfrm>
          <a:prstGeom prst="rect">
            <a:avLst/>
          </a:prstGeom>
          <a:noFill/>
          <a:ln>
            <a:noFill/>
          </a:ln>
        </p:spPr>
      </p:pic>
      <p:pic>
        <p:nvPicPr>
          <p:cNvPr id="68" name="Google Shape;68;p18"/>
          <p:cNvPicPr preferRelativeResize="0"/>
          <p:nvPr/>
        </p:nvPicPr>
        <p:blipFill rotWithShape="1">
          <a:blip r:embed="rId7">
            <a:alphaModFix/>
          </a:blip>
          <a:srcRect b="0" l="0" r="0" t="0"/>
          <a:stretch/>
        </p:blipFill>
        <p:spPr>
          <a:xfrm>
            <a:off x="0" y="0"/>
            <a:ext cx="9143998" cy="5141608"/>
          </a:xfrm>
          <a:prstGeom prst="rect">
            <a:avLst/>
          </a:prstGeom>
          <a:noFill/>
          <a:ln>
            <a:noFill/>
          </a:ln>
        </p:spPr>
      </p:pic>
      <p:pic>
        <p:nvPicPr>
          <p:cNvPr id="69" name="Google Shape;69;p18"/>
          <p:cNvPicPr preferRelativeResize="0"/>
          <p:nvPr/>
        </p:nvPicPr>
        <p:blipFill rotWithShape="1">
          <a:blip r:embed="rId8">
            <a:alphaModFix/>
          </a:blip>
          <a:srcRect b="0" l="0" r="0" t="0"/>
          <a:stretch/>
        </p:blipFill>
        <p:spPr>
          <a:xfrm>
            <a:off x="0" y="0"/>
            <a:ext cx="9143938" cy="5143500"/>
          </a:xfrm>
          <a:prstGeom prst="rect">
            <a:avLst/>
          </a:prstGeom>
          <a:noFill/>
          <a:ln>
            <a:noFill/>
          </a:ln>
        </p:spPr>
      </p:pic>
      <p:pic>
        <p:nvPicPr>
          <p:cNvPr id="70" name="Google Shape;70;p18"/>
          <p:cNvPicPr preferRelativeResize="0"/>
          <p:nvPr/>
        </p:nvPicPr>
        <p:blipFill rotWithShape="1">
          <a:blip r:embed="rId9">
            <a:alphaModFix/>
          </a:blip>
          <a:srcRect b="0" l="0" r="0" t="0"/>
          <a:stretch/>
        </p:blipFill>
        <p:spPr>
          <a:xfrm>
            <a:off x="0" y="0"/>
            <a:ext cx="9144000" cy="5143535"/>
          </a:xfrm>
          <a:prstGeom prst="rect">
            <a:avLst/>
          </a:prstGeom>
          <a:noFill/>
          <a:ln>
            <a:noFill/>
          </a:ln>
        </p:spPr>
      </p:pic>
      <p:pic>
        <p:nvPicPr>
          <p:cNvPr id="71" name="Google Shape;71;p18"/>
          <p:cNvPicPr preferRelativeResize="0"/>
          <p:nvPr/>
        </p:nvPicPr>
        <p:blipFill rotWithShape="1">
          <a:blip r:embed="rId10">
            <a:alphaModFix/>
          </a:blip>
          <a:srcRect b="0" l="0" r="0" t="0"/>
          <a:stretch/>
        </p:blipFill>
        <p:spPr>
          <a:xfrm>
            <a:off x="0" y="0"/>
            <a:ext cx="9143938" cy="5143500"/>
          </a:xfrm>
          <a:prstGeom prst="rect">
            <a:avLst/>
          </a:prstGeom>
          <a:noFill/>
          <a:ln>
            <a:noFill/>
          </a:ln>
        </p:spPr>
      </p:pic>
      <p:pic>
        <p:nvPicPr>
          <p:cNvPr id="72" name="Google Shape;72;p18"/>
          <p:cNvPicPr preferRelativeResize="0"/>
          <p:nvPr/>
        </p:nvPicPr>
        <p:blipFill rotWithShape="1">
          <a:blip r:embed="rId11">
            <a:alphaModFix/>
          </a:blip>
          <a:srcRect b="0" l="0" r="0" t="0"/>
          <a:stretch/>
        </p:blipFill>
        <p:spPr>
          <a:xfrm>
            <a:off x="1688"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JA DE PAUSA" showMasterSp="0">
  <p:cSld name="HOJA DE PAUSA">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19"/>
          <p:cNvPicPr preferRelativeResize="0"/>
          <p:nvPr/>
        </p:nvPicPr>
        <p:blipFill rotWithShape="1">
          <a:blip r:embed="rId3">
            <a:alphaModFix/>
          </a:blip>
          <a:srcRect b="0" l="0" r="0" t="0"/>
          <a:stretch/>
        </p:blipFill>
        <p:spPr>
          <a:xfrm>
            <a:off x="1850" y="0"/>
            <a:ext cx="9140300" cy="5143501"/>
          </a:xfrm>
          <a:prstGeom prst="rect">
            <a:avLst/>
          </a:prstGeom>
          <a:noFill/>
          <a:ln>
            <a:noFill/>
          </a:ln>
        </p:spPr>
      </p:pic>
      <p:sp>
        <p:nvSpPr>
          <p:cNvPr id="75" name="Google Shape;75;p19"/>
          <p:cNvSpPr txBox="1"/>
          <p:nvPr/>
        </p:nvSpPr>
        <p:spPr>
          <a:xfrm>
            <a:off x="1067338" y="950611"/>
            <a:ext cx="7009200" cy="3242400"/>
          </a:xfrm>
          <a:prstGeom prst="rect">
            <a:avLst/>
          </a:prstGeom>
          <a:noFill/>
          <a:ln>
            <a:noFill/>
          </a:ln>
        </p:spPr>
        <p:txBody>
          <a:bodyPr anchorCtr="0" anchor="t" bIns="45700" lIns="91425" spcFirstLastPara="1" rIns="91425" wrap="square" tIns="45700">
            <a:noAutofit/>
          </a:bodyPr>
          <a:lstStyle/>
          <a:p>
            <a:pPr indent="0" lvl="0" marL="0" marR="0" rtl="0" algn="l">
              <a:lnSpc>
                <a:spcPct val="109090"/>
              </a:lnSpc>
              <a:spcBef>
                <a:spcPts val="0"/>
              </a:spcBef>
              <a:spcAft>
                <a:spcPts val="0"/>
              </a:spcAft>
              <a:buClr>
                <a:srgbClr val="000000"/>
              </a:buClr>
              <a:buSzPts val="1100"/>
              <a:buFont typeface="Arial"/>
              <a:buNone/>
            </a:pPr>
            <a:r>
              <a:t/>
            </a:r>
            <a:endParaRPr b="0" i="0" sz="2200" u="none" cap="none" strike="noStrike">
              <a:solidFill>
                <a:srgbClr val="0FFF94"/>
              </a:solidFill>
              <a:latin typeface="Arial"/>
              <a:ea typeface="Arial"/>
              <a:cs typeface="Arial"/>
              <a:sym typeface="Arial"/>
            </a:endParaRPr>
          </a:p>
        </p:txBody>
      </p:sp>
      <p:sp>
        <p:nvSpPr>
          <p:cNvPr id="76" name="Google Shape;76;p19"/>
          <p:cNvSpPr/>
          <p:nvPr/>
        </p:nvSpPr>
        <p:spPr>
          <a:xfrm>
            <a:off x="2286000" y="2156252"/>
            <a:ext cx="45720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Arial"/>
              <a:buNone/>
            </a:pPr>
            <a:r>
              <a:rPr b="0" i="0" lang="es" sz="2400" u="none" cap="none" strike="noStrike">
                <a:solidFill>
                  <a:srgbClr val="FFFFFF"/>
                </a:solidFill>
                <a:latin typeface="Arial"/>
                <a:ea typeface="Arial"/>
                <a:cs typeface="Arial"/>
                <a:sym typeface="Arial"/>
              </a:rPr>
              <a:t>Máximo 10 líneas de texto por hoja</a:t>
            </a:r>
            <a:endParaRPr b="0" i="0" sz="1400" u="none" cap="none" strike="noStrike">
              <a:solidFill>
                <a:srgbClr val="000000"/>
              </a:solidFill>
              <a:latin typeface="Arial"/>
              <a:ea typeface="Arial"/>
              <a:cs typeface="Arial"/>
              <a:sym typeface="Arial"/>
            </a:endParaRPr>
          </a:p>
        </p:txBody>
      </p:sp>
      <p:sp>
        <p:nvSpPr>
          <p:cNvPr id="77" name="Google Shape;77;p19"/>
          <p:cNvSpPr txBox="1"/>
          <p:nvPr>
            <p:ph type="title"/>
          </p:nvPr>
        </p:nvSpPr>
        <p:spPr>
          <a:xfrm>
            <a:off x="731520" y="307975"/>
            <a:ext cx="5486700" cy="463500"/>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SzPts val="2800"/>
              <a:buNone/>
              <a:defRPr b="1" i="0" sz="3200" u="none" cap="none" strike="noStrike">
                <a:solidFill>
                  <a:schemeClr val="accent1"/>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sp>
        <p:nvSpPr>
          <p:cNvPr id="78" name="Google Shape;78;p19"/>
          <p:cNvSpPr/>
          <p:nvPr>
            <p:ph idx="2" type="chart"/>
          </p:nvPr>
        </p:nvSpPr>
        <p:spPr>
          <a:xfrm>
            <a:off x="731521" y="950612"/>
            <a:ext cx="7799700" cy="3694500"/>
          </a:xfrm>
          <a:prstGeom prst="rect">
            <a:avLst/>
          </a:prstGeom>
          <a:noFill/>
          <a:ln>
            <a:noFill/>
          </a:ln>
        </p:spPr>
        <p:txBody>
          <a:bodyPr anchorCtr="0" anchor="t" bIns="45700" lIns="91425" spcFirstLastPara="1" rIns="91425" wrap="square" tIns="45700">
            <a:noAutofit/>
          </a:bodyPr>
          <a:lstStyle>
            <a:lvl1pPr lvl="0" marR="0" rtl="0" algn="l">
              <a:lnSpc>
                <a:spcPct val="115000"/>
              </a:lnSpc>
              <a:spcBef>
                <a:spcPts val="2636"/>
              </a:spcBef>
              <a:spcAft>
                <a:spcPts val="0"/>
              </a:spcAft>
              <a:buClr>
                <a:srgbClr val="53585F"/>
              </a:buClr>
              <a:buSzPts val="1000"/>
              <a:buFont typeface="Oswald Light"/>
              <a:buChar char="•"/>
              <a:defRPr b="0" i="0" sz="2000" u="none" cap="none" strike="noStrike">
                <a:solidFill>
                  <a:srgbClr val="53585F"/>
                </a:solidFill>
                <a:latin typeface="Oswald Light"/>
                <a:ea typeface="Oswald Light"/>
                <a:cs typeface="Oswald Light"/>
                <a:sym typeface="Oswald Light"/>
              </a:defRPr>
            </a:lvl1pPr>
            <a:lvl2pPr lvl="1"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lvl="2"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lvl="3"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lvl="4"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lvl="5"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lvl="6"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lvl="7"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lvl="8" marR="0" rtl="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pic>
        <p:nvPicPr>
          <p:cNvPr id="79" name="Google Shape;79;p19"/>
          <p:cNvPicPr preferRelativeResize="0"/>
          <p:nvPr/>
        </p:nvPicPr>
        <p:blipFill rotWithShape="1">
          <a:blip r:embed="rId4">
            <a:alphaModFix/>
          </a:blip>
          <a:srcRect b="0" l="0" r="0" t="0"/>
          <a:stretch/>
        </p:blipFill>
        <p:spPr>
          <a:xfrm>
            <a:off x="0" y="952"/>
            <a:ext cx="9143998" cy="5141595"/>
          </a:xfrm>
          <a:prstGeom prst="rect">
            <a:avLst/>
          </a:prstGeom>
          <a:noFill/>
          <a:ln>
            <a:noFill/>
          </a:ln>
        </p:spPr>
      </p:pic>
      <p:pic>
        <p:nvPicPr>
          <p:cNvPr id="80" name="Google Shape;80;p19"/>
          <p:cNvPicPr preferRelativeResize="0"/>
          <p:nvPr/>
        </p:nvPicPr>
        <p:blipFill rotWithShape="1">
          <a:blip r:embed="rId5">
            <a:alphaModFix/>
          </a:blip>
          <a:srcRect b="0" l="0" r="0" t="0"/>
          <a:stretch/>
        </p:blipFill>
        <p:spPr>
          <a:xfrm>
            <a:off x="6763" y="0"/>
            <a:ext cx="9130474" cy="5143500"/>
          </a:xfrm>
          <a:prstGeom prst="rect">
            <a:avLst/>
          </a:prstGeom>
          <a:noFill/>
          <a:ln>
            <a:noFill/>
          </a:ln>
        </p:spPr>
      </p:pic>
      <p:pic>
        <p:nvPicPr>
          <p:cNvPr id="81" name="Google Shape;81;p19"/>
          <p:cNvPicPr preferRelativeResize="0"/>
          <p:nvPr/>
        </p:nvPicPr>
        <p:blipFill rotWithShape="1">
          <a:blip r:embed="rId6">
            <a:alphaModFix/>
          </a:blip>
          <a:srcRect b="0" l="0" r="0" t="0"/>
          <a:stretch/>
        </p:blipFill>
        <p:spPr>
          <a:xfrm>
            <a:off x="0" y="952"/>
            <a:ext cx="9143998" cy="5141595"/>
          </a:xfrm>
          <a:prstGeom prst="rect">
            <a:avLst/>
          </a:prstGeom>
          <a:noFill/>
          <a:ln>
            <a:noFill/>
          </a:ln>
        </p:spPr>
      </p:pic>
      <p:pic>
        <p:nvPicPr>
          <p:cNvPr id="82" name="Google Shape;82;p19"/>
          <p:cNvPicPr preferRelativeResize="0"/>
          <p:nvPr/>
        </p:nvPicPr>
        <p:blipFill rotWithShape="1">
          <a:blip r:embed="rId7">
            <a:alphaModFix/>
          </a:blip>
          <a:srcRect b="0" l="0" r="0" t="0"/>
          <a:stretch/>
        </p:blipFill>
        <p:spPr>
          <a:xfrm>
            <a:off x="0" y="952"/>
            <a:ext cx="9143998" cy="5141595"/>
          </a:xfrm>
          <a:prstGeom prst="rect">
            <a:avLst/>
          </a:prstGeom>
          <a:noFill/>
          <a:ln>
            <a:noFill/>
          </a:ln>
        </p:spPr>
      </p:pic>
      <p:pic>
        <p:nvPicPr>
          <p:cNvPr id="83" name="Google Shape;83;p19"/>
          <p:cNvPicPr preferRelativeResize="0"/>
          <p:nvPr/>
        </p:nvPicPr>
        <p:blipFill rotWithShape="1">
          <a:blip r:embed="rId8">
            <a:alphaModFix/>
          </a:blip>
          <a:srcRect b="0" l="0" r="0" t="0"/>
          <a:stretch/>
        </p:blipFill>
        <p:spPr>
          <a:xfrm>
            <a:off x="0" y="952"/>
            <a:ext cx="9143998" cy="5141595"/>
          </a:xfrm>
          <a:prstGeom prst="rect">
            <a:avLst/>
          </a:prstGeom>
          <a:noFill/>
          <a:ln>
            <a:noFill/>
          </a:ln>
        </p:spPr>
      </p:pic>
      <p:pic>
        <p:nvPicPr>
          <p:cNvPr id="84" name="Google Shape;84;p19"/>
          <p:cNvPicPr preferRelativeResize="0"/>
          <p:nvPr/>
        </p:nvPicPr>
        <p:blipFill rotWithShape="1">
          <a:blip r:embed="rId9">
            <a:alphaModFix/>
          </a:blip>
          <a:srcRect b="0" l="0" r="0" t="0"/>
          <a:stretch/>
        </p:blipFill>
        <p:spPr>
          <a:xfrm>
            <a:off x="0" y="0"/>
            <a:ext cx="9144000" cy="5143500"/>
          </a:xfrm>
          <a:prstGeom prst="rect">
            <a:avLst/>
          </a:prstGeom>
          <a:noFill/>
          <a:ln>
            <a:noFill/>
          </a:ln>
        </p:spPr>
      </p:pic>
      <p:pic>
        <p:nvPicPr>
          <p:cNvPr id="85" name="Google Shape;85;p19"/>
          <p:cNvPicPr preferRelativeResize="0"/>
          <p:nvPr/>
        </p:nvPicPr>
        <p:blipFill rotWithShape="1">
          <a:blip r:embed="rId10">
            <a:alphaModFix/>
          </a:blip>
          <a:srcRect b="0" l="0" r="0" t="0"/>
          <a:stretch/>
        </p:blipFill>
        <p:spPr>
          <a:xfrm>
            <a:off x="0" y="0"/>
            <a:ext cx="9144000" cy="5143500"/>
          </a:xfrm>
          <a:prstGeom prst="rect">
            <a:avLst/>
          </a:prstGeom>
          <a:noFill/>
          <a:ln>
            <a:noFill/>
          </a:ln>
        </p:spPr>
      </p:pic>
      <p:pic>
        <p:nvPicPr>
          <p:cNvPr id="86" name="Google Shape;86;p19"/>
          <p:cNvPicPr preferRelativeResize="0"/>
          <p:nvPr/>
        </p:nvPicPr>
        <p:blipFill rotWithShape="1">
          <a:blip r:embed="rId11">
            <a:alphaModFix/>
          </a:blip>
          <a:srcRect b="0" l="0" r="0" t="0"/>
          <a:stretch/>
        </p:blipFill>
        <p:spPr>
          <a:xfrm>
            <a:off x="0" y="0"/>
            <a:ext cx="9144000" cy="5143500"/>
          </a:xfrm>
          <a:prstGeom prst="rect">
            <a:avLst/>
          </a:prstGeom>
          <a:noFill/>
          <a:ln>
            <a:noFill/>
          </a:ln>
        </p:spPr>
      </p:pic>
      <p:pic>
        <p:nvPicPr>
          <p:cNvPr id="87" name="Google Shape;87;p19"/>
          <p:cNvPicPr preferRelativeResize="0"/>
          <p:nvPr/>
        </p:nvPicPr>
        <p:blipFill rotWithShape="1">
          <a:blip r:embed="rId1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pic>
        <p:nvPicPr>
          <p:cNvPr id="90" name="Google Shape;90;p20"/>
          <p:cNvPicPr preferRelativeResize="0"/>
          <p:nvPr/>
        </p:nvPicPr>
        <p:blipFill rotWithShape="1">
          <a:blip r:embed="rId2">
            <a:alphaModFix/>
          </a:blip>
          <a:srcRect b="0" l="0" r="0" t="0"/>
          <a:stretch/>
        </p:blipFill>
        <p:spPr>
          <a:xfrm>
            <a:off x="0" y="0"/>
            <a:ext cx="9143998" cy="5147694"/>
          </a:xfrm>
          <a:prstGeom prst="rect">
            <a:avLst/>
          </a:prstGeom>
          <a:noFill/>
          <a:ln>
            <a:noFill/>
          </a:ln>
        </p:spPr>
      </p:pic>
      <p:pic>
        <p:nvPicPr>
          <p:cNvPr id="91" name="Google Shape;91;p20"/>
          <p:cNvPicPr preferRelativeResize="0"/>
          <p:nvPr/>
        </p:nvPicPr>
        <p:blipFill rotWithShape="1">
          <a:blip r:embed="rId3">
            <a:alphaModFix/>
          </a:blip>
          <a:srcRect b="0" l="0" r="0" t="0"/>
          <a:stretch/>
        </p:blipFill>
        <p:spPr>
          <a:xfrm>
            <a:off x="0" y="0"/>
            <a:ext cx="9143990" cy="5143500"/>
          </a:xfrm>
          <a:prstGeom prst="rect">
            <a:avLst/>
          </a:prstGeom>
          <a:noFill/>
          <a:ln>
            <a:noFill/>
          </a:ln>
        </p:spPr>
      </p:pic>
      <p:pic>
        <p:nvPicPr>
          <p:cNvPr id="92" name="Google Shape;92;p20"/>
          <p:cNvPicPr preferRelativeResize="0"/>
          <p:nvPr/>
        </p:nvPicPr>
        <p:blipFill rotWithShape="1">
          <a:blip r:embed="rId4">
            <a:alphaModFix/>
          </a:blip>
          <a:srcRect b="0" l="0" r="0" t="0"/>
          <a:stretch/>
        </p:blipFill>
        <p:spPr>
          <a:xfrm>
            <a:off x="0" y="0"/>
            <a:ext cx="9144000" cy="5143505"/>
          </a:xfrm>
          <a:prstGeom prst="rect">
            <a:avLst/>
          </a:prstGeom>
          <a:noFill/>
          <a:ln>
            <a:noFill/>
          </a:ln>
        </p:spPr>
      </p:pic>
      <p:pic>
        <p:nvPicPr>
          <p:cNvPr id="93" name="Google Shape;93;p20"/>
          <p:cNvPicPr preferRelativeResize="0"/>
          <p:nvPr/>
        </p:nvPicPr>
        <p:blipFill rotWithShape="1">
          <a:blip r:embed="rId5">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94" name="Shape 94"/>
        <p:cNvGrpSpPr/>
        <p:nvPr/>
      </p:nvGrpSpPr>
      <p:grpSpPr>
        <a:xfrm>
          <a:off x="0" y="0"/>
          <a:ext cx="0" cy="0"/>
          <a:chOff x="0" y="0"/>
          <a:chExt cx="0" cy="0"/>
        </a:xfrm>
      </p:grpSpPr>
      <p:pic>
        <p:nvPicPr>
          <p:cNvPr id="95" name="Google Shape;95;p21"/>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96" name="Google Shape;96;p21"/>
          <p:cNvSpPr txBox="1"/>
          <p:nvPr>
            <p:ph type="title"/>
          </p:nvPr>
        </p:nvSpPr>
        <p:spPr>
          <a:xfrm>
            <a:off x="2732088" y="274638"/>
            <a:ext cx="5783400" cy="993900"/>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0"/>
              </a:spcBef>
              <a:spcAft>
                <a:spcPts val="0"/>
              </a:spcAft>
              <a:buSzPts val="2800"/>
              <a:buNone/>
              <a:defRPr b="1" i="0" sz="25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sp>
        <p:nvSpPr>
          <p:cNvPr id="97" name="Google Shape;97;p21"/>
          <p:cNvSpPr txBox="1"/>
          <p:nvPr>
            <p:ph idx="1" type="body"/>
          </p:nvPr>
        </p:nvSpPr>
        <p:spPr>
          <a:xfrm>
            <a:off x="2732088" y="1733550"/>
            <a:ext cx="5922900" cy="2328900"/>
          </a:xfrm>
          <a:prstGeom prst="rect">
            <a:avLst/>
          </a:prstGeom>
          <a:noFill/>
          <a:ln>
            <a:noFill/>
          </a:ln>
        </p:spPr>
        <p:txBody>
          <a:bodyPr anchorCtr="0" anchor="t" bIns="45700" lIns="91425" spcFirstLastPara="1" rIns="91425" wrap="square" tIns="45700">
            <a:normAutofit/>
          </a:bodyPr>
          <a:lstStyle>
            <a:lvl1pPr indent="-228600" lvl="0" marL="457200" marR="0" algn="l">
              <a:lnSpc>
                <a:spcPct val="115000"/>
              </a:lnSpc>
              <a:spcBef>
                <a:spcPts val="2636"/>
              </a:spcBef>
              <a:spcAft>
                <a:spcPts val="0"/>
              </a:spcAft>
              <a:buClr>
                <a:schemeClr val="lt1"/>
              </a:buClr>
              <a:buSzPts val="1100"/>
              <a:buFont typeface="Oswald Light"/>
              <a:buNone/>
              <a:defRPr b="0" i="0" sz="2200">
                <a:solidFill>
                  <a:schemeClr val="lt1"/>
                </a:solidFill>
                <a:latin typeface="Oswald Light"/>
                <a:ea typeface="Oswald Light"/>
                <a:cs typeface="Oswald Light"/>
                <a:sym typeface="Oswald Light"/>
              </a:defRPr>
            </a:lvl1pPr>
            <a:lvl2pPr indent="-307975" lvl="1" marL="914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algn="l">
              <a:lnSpc>
                <a:spcPct val="115000"/>
              </a:lnSpc>
              <a:spcBef>
                <a:spcPts val="2636"/>
              </a:spcBef>
              <a:spcAft>
                <a:spcPts val="120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pic>
        <p:nvPicPr>
          <p:cNvPr id="98" name="Google Shape;98;p21"/>
          <p:cNvPicPr preferRelativeResize="0"/>
          <p:nvPr/>
        </p:nvPicPr>
        <p:blipFill rotWithShape="1">
          <a:blip r:embed="rId3">
            <a:alphaModFix/>
          </a:blip>
          <a:srcRect b="0" l="0" r="0" t="0"/>
          <a:stretch/>
        </p:blipFill>
        <p:spPr>
          <a:xfrm>
            <a:off x="0" y="952"/>
            <a:ext cx="9143998" cy="5141595"/>
          </a:xfrm>
          <a:prstGeom prst="rect">
            <a:avLst/>
          </a:prstGeom>
          <a:noFill/>
          <a:ln>
            <a:noFill/>
          </a:ln>
        </p:spPr>
      </p:pic>
      <p:pic>
        <p:nvPicPr>
          <p:cNvPr id="99" name="Google Shape;99;p21"/>
          <p:cNvPicPr preferRelativeResize="0"/>
          <p:nvPr/>
        </p:nvPicPr>
        <p:blipFill rotWithShape="1">
          <a:blip r:embed="rId4">
            <a:alphaModFix/>
          </a:blip>
          <a:srcRect b="0" l="0" r="0" t="0"/>
          <a:stretch/>
        </p:blipFill>
        <p:spPr>
          <a:xfrm>
            <a:off x="0" y="952"/>
            <a:ext cx="9143998" cy="5141595"/>
          </a:xfrm>
          <a:prstGeom prst="rect">
            <a:avLst/>
          </a:prstGeom>
          <a:noFill/>
          <a:ln>
            <a:noFill/>
          </a:ln>
        </p:spPr>
      </p:pic>
      <p:pic>
        <p:nvPicPr>
          <p:cNvPr id="100" name="Google Shape;100;p21"/>
          <p:cNvPicPr preferRelativeResize="0"/>
          <p:nvPr/>
        </p:nvPicPr>
        <p:blipFill rotWithShape="1">
          <a:blip r:embed="rId5">
            <a:alphaModFix/>
          </a:blip>
          <a:srcRect b="0" l="0" r="0" t="0"/>
          <a:stretch/>
        </p:blipFill>
        <p:spPr>
          <a:xfrm>
            <a:off x="0" y="952"/>
            <a:ext cx="9143998" cy="5141595"/>
          </a:xfrm>
          <a:prstGeom prst="rect">
            <a:avLst/>
          </a:prstGeom>
          <a:noFill/>
          <a:ln>
            <a:noFill/>
          </a:ln>
        </p:spPr>
      </p:pic>
      <p:pic>
        <p:nvPicPr>
          <p:cNvPr id="101" name="Google Shape;101;p21"/>
          <p:cNvPicPr preferRelativeResize="0"/>
          <p:nvPr/>
        </p:nvPicPr>
        <p:blipFill rotWithShape="1">
          <a:blip r:embed="rId6">
            <a:alphaModFix/>
          </a:blip>
          <a:srcRect b="0" l="0" r="0" t="0"/>
          <a:stretch/>
        </p:blipFill>
        <p:spPr>
          <a:xfrm>
            <a:off x="0" y="952"/>
            <a:ext cx="9143998" cy="5141595"/>
          </a:xfrm>
          <a:prstGeom prst="rect">
            <a:avLst/>
          </a:prstGeom>
          <a:noFill/>
          <a:ln>
            <a:noFill/>
          </a:ln>
        </p:spPr>
      </p:pic>
      <p:pic>
        <p:nvPicPr>
          <p:cNvPr id="102" name="Google Shape;102;p21"/>
          <p:cNvPicPr preferRelativeResize="0"/>
          <p:nvPr/>
        </p:nvPicPr>
        <p:blipFill rotWithShape="1">
          <a:blip r:embed="rId7">
            <a:alphaModFix/>
          </a:blip>
          <a:srcRect b="0" l="0" r="0" t="0"/>
          <a:stretch/>
        </p:blipFill>
        <p:spPr>
          <a:xfrm>
            <a:off x="0" y="0"/>
            <a:ext cx="9144000" cy="5143500"/>
          </a:xfrm>
          <a:prstGeom prst="rect">
            <a:avLst/>
          </a:prstGeom>
          <a:noFill/>
          <a:ln>
            <a:noFill/>
          </a:ln>
        </p:spPr>
      </p:pic>
      <p:pic>
        <p:nvPicPr>
          <p:cNvPr id="103" name="Google Shape;103;p21"/>
          <p:cNvPicPr preferRelativeResize="0"/>
          <p:nvPr/>
        </p:nvPicPr>
        <p:blipFill rotWithShape="1">
          <a:blip r:embed="rId8">
            <a:alphaModFix/>
          </a:blip>
          <a:srcRect b="0" l="0" r="0" t="0"/>
          <a:stretch/>
        </p:blipFill>
        <p:spPr>
          <a:xfrm>
            <a:off x="0" y="0"/>
            <a:ext cx="9144000" cy="5143500"/>
          </a:xfrm>
          <a:prstGeom prst="rect">
            <a:avLst/>
          </a:prstGeom>
          <a:noFill/>
          <a:ln>
            <a:noFill/>
          </a:ln>
        </p:spPr>
      </p:pic>
      <p:pic>
        <p:nvPicPr>
          <p:cNvPr id="104" name="Google Shape;104;p21"/>
          <p:cNvPicPr preferRelativeResize="0"/>
          <p:nvPr/>
        </p:nvPicPr>
        <p:blipFill rotWithShape="1">
          <a:blip r:embed="rId9">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O PRESENTACION">
  <p:cSld name="TITULO PRESENTACION">
    <p:spTree>
      <p:nvGrpSpPr>
        <p:cNvPr id="105" name="Shape 105"/>
        <p:cNvGrpSpPr/>
        <p:nvPr/>
      </p:nvGrpSpPr>
      <p:grpSpPr>
        <a:xfrm>
          <a:off x="0" y="0"/>
          <a:ext cx="0" cy="0"/>
          <a:chOff x="0" y="0"/>
          <a:chExt cx="0" cy="0"/>
        </a:xfrm>
      </p:grpSpPr>
      <p:pic>
        <p:nvPicPr>
          <p:cNvPr id="106" name="Google Shape;106;p22"/>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107" name="Google Shape;107;p22"/>
          <p:cNvSpPr txBox="1"/>
          <p:nvPr>
            <p:ph type="title"/>
          </p:nvPr>
        </p:nvSpPr>
        <p:spPr>
          <a:xfrm>
            <a:off x="650164" y="2074862"/>
            <a:ext cx="3921900" cy="993900"/>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0"/>
              </a:spcBef>
              <a:spcAft>
                <a:spcPts val="0"/>
              </a:spcAft>
              <a:buSzPts val="2800"/>
              <a:buNone/>
              <a:defRPr b="1" i="0" sz="2400" u="none" cap="none" strike="noStrike">
                <a:solidFill>
                  <a:srgbClr val="246810"/>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pic>
        <p:nvPicPr>
          <p:cNvPr id="108" name="Google Shape;108;p22"/>
          <p:cNvPicPr preferRelativeResize="0"/>
          <p:nvPr/>
        </p:nvPicPr>
        <p:blipFill rotWithShape="1">
          <a:blip r:embed="rId3">
            <a:alphaModFix/>
          </a:blip>
          <a:srcRect b="0" l="0" r="0" t="0"/>
          <a:stretch/>
        </p:blipFill>
        <p:spPr>
          <a:xfrm>
            <a:off x="0" y="0"/>
            <a:ext cx="9144000" cy="5145030"/>
          </a:xfrm>
          <a:prstGeom prst="rect">
            <a:avLst/>
          </a:prstGeom>
          <a:noFill/>
          <a:ln>
            <a:noFill/>
          </a:ln>
        </p:spPr>
      </p:pic>
      <p:pic>
        <p:nvPicPr>
          <p:cNvPr id="109" name="Google Shape;109;p22"/>
          <p:cNvPicPr preferRelativeResize="0"/>
          <p:nvPr/>
        </p:nvPicPr>
        <p:blipFill rotWithShape="1">
          <a:blip r:embed="rId4">
            <a:alphaModFix/>
          </a:blip>
          <a:srcRect b="0" l="0" r="0" t="0"/>
          <a:stretch/>
        </p:blipFill>
        <p:spPr>
          <a:xfrm>
            <a:off x="0" y="0"/>
            <a:ext cx="9141281" cy="5143501"/>
          </a:xfrm>
          <a:prstGeom prst="rect">
            <a:avLst/>
          </a:prstGeom>
          <a:noFill/>
          <a:ln>
            <a:noFill/>
          </a:ln>
        </p:spPr>
      </p:pic>
      <p:pic>
        <p:nvPicPr>
          <p:cNvPr id="110" name="Google Shape;110;p22"/>
          <p:cNvPicPr preferRelativeResize="0"/>
          <p:nvPr/>
        </p:nvPicPr>
        <p:blipFill rotWithShape="1">
          <a:blip r:embed="rId5">
            <a:alphaModFix/>
          </a:blip>
          <a:srcRect b="0" l="0" r="0" t="0"/>
          <a:stretch/>
        </p:blipFill>
        <p:spPr>
          <a:xfrm>
            <a:off x="0" y="0"/>
            <a:ext cx="9141281" cy="5143501"/>
          </a:xfrm>
          <a:prstGeom prst="rect">
            <a:avLst/>
          </a:prstGeom>
          <a:noFill/>
          <a:ln>
            <a:noFill/>
          </a:ln>
        </p:spPr>
      </p:pic>
      <p:pic>
        <p:nvPicPr>
          <p:cNvPr id="111" name="Google Shape;111;p22"/>
          <p:cNvPicPr preferRelativeResize="0"/>
          <p:nvPr/>
        </p:nvPicPr>
        <p:blipFill rotWithShape="1">
          <a:blip r:embed="rId6">
            <a:alphaModFix/>
          </a:blip>
          <a:srcRect b="0" l="0" r="0" t="0"/>
          <a:stretch/>
        </p:blipFill>
        <p:spPr>
          <a:xfrm>
            <a:off x="1359" y="0"/>
            <a:ext cx="9141281" cy="5143501"/>
          </a:xfrm>
          <a:prstGeom prst="rect">
            <a:avLst/>
          </a:prstGeom>
          <a:noFill/>
          <a:ln>
            <a:noFill/>
          </a:ln>
        </p:spPr>
      </p:pic>
      <p:pic>
        <p:nvPicPr>
          <p:cNvPr id="112" name="Google Shape;112;p22"/>
          <p:cNvPicPr preferRelativeResize="0"/>
          <p:nvPr/>
        </p:nvPicPr>
        <p:blipFill rotWithShape="1">
          <a:blip r:embed="rId7">
            <a:alphaModFix/>
          </a:blip>
          <a:srcRect b="0" l="0" r="0" t="0"/>
          <a:stretch/>
        </p:blipFill>
        <p:spPr>
          <a:xfrm>
            <a:off x="0" y="0"/>
            <a:ext cx="9141281" cy="5143501"/>
          </a:xfrm>
          <a:prstGeom prst="rect">
            <a:avLst/>
          </a:prstGeom>
          <a:noFill/>
          <a:ln>
            <a:noFill/>
          </a:ln>
        </p:spPr>
      </p:pic>
      <p:pic>
        <p:nvPicPr>
          <p:cNvPr id="113" name="Google Shape;113;p22"/>
          <p:cNvPicPr preferRelativeResize="0"/>
          <p:nvPr/>
        </p:nvPicPr>
        <p:blipFill rotWithShape="1">
          <a:blip r:embed="rId8">
            <a:alphaModFix/>
          </a:blip>
          <a:srcRect b="0" l="0" r="0" t="0"/>
          <a:stretch/>
        </p:blipFill>
        <p:spPr>
          <a:xfrm>
            <a:off x="0" y="0"/>
            <a:ext cx="9144000" cy="5143505"/>
          </a:xfrm>
          <a:prstGeom prst="rect">
            <a:avLst/>
          </a:prstGeom>
          <a:noFill/>
          <a:ln>
            <a:noFill/>
          </a:ln>
        </p:spPr>
      </p:pic>
      <p:pic>
        <p:nvPicPr>
          <p:cNvPr id="114" name="Google Shape;114;p22"/>
          <p:cNvPicPr preferRelativeResize="0"/>
          <p:nvPr/>
        </p:nvPicPr>
        <p:blipFill rotWithShape="1">
          <a:blip r:embed="rId9">
            <a:alphaModFix/>
          </a:blip>
          <a:srcRect b="0" l="0" r="0" t="0"/>
          <a:stretch/>
        </p:blipFill>
        <p:spPr>
          <a:xfrm>
            <a:off x="0" y="0"/>
            <a:ext cx="9143990" cy="5143500"/>
          </a:xfrm>
          <a:prstGeom prst="rect">
            <a:avLst/>
          </a:prstGeom>
          <a:noFill/>
          <a:ln>
            <a:noFill/>
          </a:ln>
        </p:spPr>
      </p:pic>
      <p:pic>
        <p:nvPicPr>
          <p:cNvPr id="115" name="Google Shape;115;p22"/>
          <p:cNvPicPr preferRelativeResize="0"/>
          <p:nvPr/>
        </p:nvPicPr>
        <p:blipFill rotWithShape="1">
          <a:blip r:embed="rId10">
            <a:alphaModFix/>
          </a:blip>
          <a:srcRect b="0" l="0" r="0" t="0"/>
          <a:stretch/>
        </p:blipFill>
        <p:spPr>
          <a:xfrm>
            <a:off x="0" y="0"/>
            <a:ext cx="9144000" cy="5143505"/>
          </a:xfrm>
          <a:prstGeom prst="rect">
            <a:avLst/>
          </a:prstGeom>
          <a:noFill/>
          <a:ln>
            <a:noFill/>
          </a:ln>
        </p:spPr>
      </p:pic>
      <p:pic>
        <p:nvPicPr>
          <p:cNvPr id="116" name="Google Shape;116;p22"/>
          <p:cNvPicPr preferRelativeResize="0"/>
          <p:nvPr/>
        </p:nvPicPr>
        <p:blipFill rotWithShape="1">
          <a:blip r:embed="rId11">
            <a:alphaModFix/>
          </a:blip>
          <a:srcRect b="0" l="0" r="0" t="0"/>
          <a:stretch/>
        </p:blipFill>
        <p:spPr>
          <a:xfrm>
            <a:off x="-1362" y="0"/>
            <a:ext cx="91440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copia 4" showMasterSp="0">
  <p:cSld name="Título y viñetas copia 4">
    <p:spTree>
      <p:nvGrpSpPr>
        <p:cNvPr id="117" name="Shape 117"/>
        <p:cNvGrpSpPr/>
        <p:nvPr/>
      </p:nvGrpSpPr>
      <p:grpSpPr>
        <a:xfrm>
          <a:off x="0" y="0"/>
          <a:ext cx="0" cy="0"/>
          <a:chOff x="0" y="0"/>
          <a:chExt cx="0" cy="0"/>
        </a:xfrm>
      </p:grpSpPr>
      <p:pic>
        <p:nvPicPr>
          <p:cNvPr id="118" name="Google Shape;118;p23"/>
          <p:cNvPicPr preferRelativeResize="0"/>
          <p:nvPr/>
        </p:nvPicPr>
        <p:blipFill rotWithShape="1">
          <a:blip r:embed="rId2">
            <a:alphaModFix/>
          </a:blip>
          <a:srcRect b="0" l="0" r="0" t="0"/>
          <a:stretch/>
        </p:blipFill>
        <p:spPr>
          <a:xfrm>
            <a:off x="0" y="0"/>
            <a:ext cx="9144000" cy="514351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copia 4" showMasterSp="0">
  <p:cSld name="Título y viñetas copia 4">
    <p:spTree>
      <p:nvGrpSpPr>
        <p:cNvPr id="9" name="Shape 9"/>
        <p:cNvGrpSpPr/>
        <p:nvPr/>
      </p:nvGrpSpPr>
      <p:grpSpPr>
        <a:xfrm>
          <a:off x="0" y="0"/>
          <a:ext cx="0" cy="0"/>
          <a:chOff x="0" y="0"/>
          <a:chExt cx="0" cy="0"/>
        </a:xfrm>
      </p:grpSpPr>
      <p:pic>
        <p:nvPicPr>
          <p:cNvPr descr="ARL-07.jpg" id="10" name="Google Shape;10;p16"/>
          <p:cNvPicPr preferRelativeResize="0"/>
          <p:nvPr/>
        </p:nvPicPr>
        <p:blipFill rotWithShape="1">
          <a:blip r:embed="rId2">
            <a:alphaModFix/>
          </a:blip>
          <a:srcRect b="0" l="0" r="0" t="0"/>
          <a:stretch/>
        </p:blipFill>
        <p:spPr>
          <a:xfrm>
            <a:off x="0" y="0"/>
            <a:ext cx="9143998" cy="5143500"/>
          </a:xfrm>
          <a:prstGeom prst="rect">
            <a:avLst/>
          </a:prstGeom>
          <a:noFill/>
          <a:ln>
            <a:noFill/>
          </a:ln>
        </p:spPr>
      </p:pic>
      <p:sp>
        <p:nvSpPr>
          <p:cNvPr id="11" name="Google Shape;11;p16"/>
          <p:cNvSpPr txBox="1"/>
          <p:nvPr>
            <p:ph idx="1" type="body"/>
          </p:nvPr>
        </p:nvSpPr>
        <p:spPr>
          <a:xfrm>
            <a:off x="506413" y="1114425"/>
            <a:ext cx="3855900" cy="3136500"/>
          </a:xfrm>
          <a:prstGeom prst="rect">
            <a:avLst/>
          </a:prstGeom>
          <a:noFill/>
          <a:ln>
            <a:noFill/>
          </a:ln>
        </p:spPr>
        <p:txBody>
          <a:bodyPr anchorCtr="0" anchor="t" bIns="45700" lIns="91425" spcFirstLastPara="1" rIns="91425" wrap="square" tIns="45700">
            <a:noAutofit/>
          </a:bodyPr>
          <a:lstStyle>
            <a:lvl1pPr indent="-308610" lvl="0" marL="457200" marR="0" rtl="0" algn="l">
              <a:lnSpc>
                <a:spcPct val="100000"/>
              </a:lnSpc>
              <a:spcBef>
                <a:spcPts val="2636"/>
              </a:spcBef>
              <a:spcAft>
                <a:spcPts val="0"/>
              </a:spcAft>
              <a:buClr>
                <a:srgbClr val="53585F"/>
              </a:buClr>
              <a:buSzPts val="1260"/>
              <a:buFont typeface="Arial"/>
              <a:buChar char="•"/>
              <a:defRPr b="0" i="0" sz="1800" u="none" cap="none" strike="noStrike">
                <a:solidFill>
                  <a:srgbClr val="53585F"/>
                </a:solidFill>
                <a:latin typeface="Arial"/>
                <a:ea typeface="Arial"/>
                <a:cs typeface="Arial"/>
                <a:sym typeface="Arial"/>
              </a:defRPr>
            </a:lvl1pPr>
            <a:lvl2pPr indent="-307975" lvl="1" marL="914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
        <p:nvSpPr>
          <p:cNvPr id="12" name="Google Shape;12;p16"/>
          <p:cNvSpPr txBox="1"/>
          <p:nvPr>
            <p:ph type="title"/>
          </p:nvPr>
        </p:nvSpPr>
        <p:spPr>
          <a:xfrm>
            <a:off x="506412" y="92075"/>
            <a:ext cx="79200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9pPr>
          </a:lstStyle>
          <a:p/>
        </p:txBody>
      </p:sp>
      <p:sp>
        <p:nvSpPr>
          <p:cNvPr id="13" name="Google Shape;13;p16"/>
          <p:cNvSpPr txBox="1"/>
          <p:nvPr>
            <p:ph idx="2" type="body"/>
          </p:nvPr>
        </p:nvSpPr>
        <p:spPr>
          <a:xfrm>
            <a:off x="4457700" y="1114425"/>
            <a:ext cx="3968700" cy="3136800"/>
          </a:xfrm>
          <a:prstGeom prst="rect">
            <a:avLst/>
          </a:prstGeom>
          <a:noFill/>
          <a:ln>
            <a:noFill/>
          </a:ln>
        </p:spPr>
        <p:txBody>
          <a:bodyPr anchorCtr="0" anchor="t" bIns="45700" lIns="91425" spcFirstLastPara="1" rIns="91425" wrap="square" tIns="45700">
            <a:noAutofit/>
          </a:bodyPr>
          <a:lstStyle>
            <a:lvl1pPr indent="-308610" lvl="0" marL="457200" marR="0" rtl="0" algn="l">
              <a:lnSpc>
                <a:spcPct val="100000"/>
              </a:lnSpc>
              <a:spcBef>
                <a:spcPts val="2636"/>
              </a:spcBef>
              <a:spcAft>
                <a:spcPts val="0"/>
              </a:spcAft>
              <a:buClr>
                <a:srgbClr val="53585F"/>
              </a:buClr>
              <a:buSzPts val="1260"/>
              <a:buFont typeface="Arial"/>
              <a:buChar char="•"/>
              <a:defRPr b="0" i="0" sz="1800" u="none" cap="none" strike="noStrike">
                <a:solidFill>
                  <a:srgbClr val="53585F"/>
                </a:solidFill>
                <a:latin typeface="Arial"/>
                <a:ea typeface="Arial"/>
                <a:cs typeface="Arial"/>
                <a:sym typeface="Arial"/>
              </a:defRPr>
            </a:lvl1pPr>
            <a:lvl2pPr indent="-307975" lvl="1" marL="914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copia 4 1" showMasterSp="0">
  <p:cSld name="Título y viñetas copia 4_1">
    <p:spTree>
      <p:nvGrpSpPr>
        <p:cNvPr id="119" name="Shape 119"/>
        <p:cNvGrpSpPr/>
        <p:nvPr/>
      </p:nvGrpSpPr>
      <p:grpSpPr>
        <a:xfrm>
          <a:off x="0" y="0"/>
          <a:ext cx="0" cy="0"/>
          <a:chOff x="0" y="0"/>
          <a:chExt cx="0" cy="0"/>
        </a:xfrm>
      </p:grpSpPr>
      <p:pic>
        <p:nvPicPr>
          <p:cNvPr descr="ARL-07.jpg" id="120" name="Google Shape;120;p24"/>
          <p:cNvPicPr preferRelativeResize="0"/>
          <p:nvPr/>
        </p:nvPicPr>
        <p:blipFill rotWithShape="1">
          <a:blip r:embed="rId2">
            <a:alphaModFix/>
          </a:blip>
          <a:srcRect b="0" l="0" r="0" t="0"/>
          <a:stretch/>
        </p:blipFill>
        <p:spPr>
          <a:xfrm>
            <a:off x="0" y="0"/>
            <a:ext cx="9143998" cy="5143500"/>
          </a:xfrm>
          <a:prstGeom prst="rect">
            <a:avLst/>
          </a:prstGeom>
          <a:noFill/>
          <a:ln>
            <a:noFill/>
          </a:ln>
        </p:spPr>
      </p:pic>
      <p:sp>
        <p:nvSpPr>
          <p:cNvPr id="121" name="Google Shape;121;p24"/>
          <p:cNvSpPr txBox="1"/>
          <p:nvPr>
            <p:ph idx="1" type="body"/>
          </p:nvPr>
        </p:nvSpPr>
        <p:spPr>
          <a:xfrm>
            <a:off x="506413" y="1114425"/>
            <a:ext cx="3855900" cy="3136500"/>
          </a:xfrm>
          <a:prstGeom prst="rect">
            <a:avLst/>
          </a:prstGeom>
          <a:noFill/>
          <a:ln>
            <a:noFill/>
          </a:ln>
        </p:spPr>
        <p:txBody>
          <a:bodyPr anchorCtr="0" anchor="t" bIns="45700" lIns="91425" spcFirstLastPara="1" rIns="91425" wrap="square" tIns="45700">
            <a:noAutofit/>
          </a:bodyPr>
          <a:lstStyle>
            <a:lvl1pPr indent="-308610" lvl="0" marL="457200" marR="0" algn="l">
              <a:lnSpc>
                <a:spcPct val="100000"/>
              </a:lnSpc>
              <a:spcBef>
                <a:spcPts val="2636"/>
              </a:spcBef>
              <a:spcAft>
                <a:spcPts val="0"/>
              </a:spcAft>
              <a:buClr>
                <a:srgbClr val="53585F"/>
              </a:buClr>
              <a:buSzPts val="1260"/>
              <a:buFont typeface="Arial"/>
              <a:buChar char="•"/>
              <a:defRPr b="0" i="0" sz="1800" u="none" cap="none" strike="noStrike">
                <a:solidFill>
                  <a:srgbClr val="53585F"/>
                </a:solidFill>
                <a:latin typeface="Arial"/>
                <a:ea typeface="Arial"/>
                <a:cs typeface="Arial"/>
                <a:sym typeface="Arial"/>
              </a:defRPr>
            </a:lvl1pPr>
            <a:lvl2pPr indent="-307975" lvl="1" marL="9144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
        <p:nvSpPr>
          <p:cNvPr id="122" name="Google Shape;122;p24"/>
          <p:cNvSpPr txBox="1"/>
          <p:nvPr>
            <p:ph type="title"/>
          </p:nvPr>
        </p:nvSpPr>
        <p:spPr>
          <a:xfrm>
            <a:off x="506412" y="92075"/>
            <a:ext cx="7920000" cy="8574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3600" u="none" cap="none" strike="noStrike">
                <a:solidFill>
                  <a:schemeClr val="accent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9pPr>
          </a:lstStyle>
          <a:p/>
        </p:txBody>
      </p:sp>
      <p:sp>
        <p:nvSpPr>
          <p:cNvPr id="123" name="Google Shape;123;p24"/>
          <p:cNvSpPr txBox="1"/>
          <p:nvPr>
            <p:ph idx="2" type="body"/>
          </p:nvPr>
        </p:nvSpPr>
        <p:spPr>
          <a:xfrm>
            <a:off x="4457700" y="1114425"/>
            <a:ext cx="3968700" cy="3136800"/>
          </a:xfrm>
          <a:prstGeom prst="rect">
            <a:avLst/>
          </a:prstGeom>
          <a:noFill/>
          <a:ln>
            <a:noFill/>
          </a:ln>
        </p:spPr>
        <p:txBody>
          <a:bodyPr anchorCtr="0" anchor="t" bIns="45700" lIns="91425" spcFirstLastPara="1" rIns="91425" wrap="square" tIns="45700">
            <a:noAutofit/>
          </a:bodyPr>
          <a:lstStyle>
            <a:lvl1pPr indent="-308610" lvl="0" marL="457200" marR="0" algn="l">
              <a:lnSpc>
                <a:spcPct val="100000"/>
              </a:lnSpc>
              <a:spcBef>
                <a:spcPts val="2636"/>
              </a:spcBef>
              <a:spcAft>
                <a:spcPts val="0"/>
              </a:spcAft>
              <a:buClr>
                <a:srgbClr val="53585F"/>
              </a:buClr>
              <a:buSzPts val="1260"/>
              <a:buFont typeface="Arial"/>
              <a:buChar char="•"/>
              <a:defRPr b="0" i="0" sz="1800" u="none" cap="none" strike="noStrike">
                <a:solidFill>
                  <a:srgbClr val="53585F"/>
                </a:solidFill>
                <a:latin typeface="Arial"/>
                <a:ea typeface="Arial"/>
                <a:cs typeface="Arial"/>
                <a:sym typeface="Arial"/>
              </a:defRPr>
            </a:lvl1pPr>
            <a:lvl2pPr indent="-307975" lvl="1" marL="9144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HOJA DE PAUSA" showMasterSp="0">
  <p:cSld name="4_HOJA DE PAUSA">
    <p:bg>
      <p:bgPr>
        <a:blipFill>
          <a:blip r:embed="rId2">
            <a:alphaModFix/>
          </a:blip>
          <a:stretch>
            <a:fillRect/>
          </a:stretch>
        </a:blipFill>
      </p:bgPr>
    </p:bg>
    <p:spTree>
      <p:nvGrpSpPr>
        <p:cNvPr id="124" name="Shape 124"/>
        <p:cNvGrpSpPr/>
        <p:nvPr/>
      </p:nvGrpSpPr>
      <p:grpSpPr>
        <a:xfrm>
          <a:off x="0" y="0"/>
          <a:ext cx="0" cy="0"/>
          <a:chOff x="0" y="0"/>
          <a:chExt cx="0" cy="0"/>
        </a:xfrm>
      </p:grpSpPr>
      <p:pic>
        <p:nvPicPr>
          <p:cNvPr id="125" name="Google Shape;125;p25"/>
          <p:cNvPicPr preferRelativeResize="0"/>
          <p:nvPr/>
        </p:nvPicPr>
        <p:blipFill rotWithShape="1">
          <a:blip r:embed="rId3">
            <a:alphaModFix/>
          </a:blip>
          <a:srcRect b="0" l="0" r="0" t="0"/>
          <a:stretch/>
        </p:blipFill>
        <p:spPr>
          <a:xfrm>
            <a:off x="1850" y="0"/>
            <a:ext cx="9140300" cy="5143501"/>
          </a:xfrm>
          <a:prstGeom prst="rect">
            <a:avLst/>
          </a:prstGeom>
          <a:noFill/>
          <a:ln>
            <a:noFill/>
          </a:ln>
        </p:spPr>
      </p:pic>
      <p:sp>
        <p:nvSpPr>
          <p:cNvPr id="126" name="Google Shape;126;p25"/>
          <p:cNvSpPr txBox="1"/>
          <p:nvPr/>
        </p:nvSpPr>
        <p:spPr>
          <a:xfrm>
            <a:off x="1067338" y="950611"/>
            <a:ext cx="7009200" cy="3242400"/>
          </a:xfrm>
          <a:prstGeom prst="rect">
            <a:avLst/>
          </a:prstGeom>
          <a:noFill/>
          <a:ln>
            <a:noFill/>
          </a:ln>
        </p:spPr>
        <p:txBody>
          <a:bodyPr anchorCtr="0" anchor="t" bIns="45700" lIns="91425" spcFirstLastPara="1" rIns="91425" wrap="square" tIns="45700">
            <a:noAutofit/>
          </a:bodyPr>
          <a:lstStyle/>
          <a:p>
            <a:pPr indent="0" lvl="0" marL="0" marR="0" rtl="0" algn="l">
              <a:lnSpc>
                <a:spcPct val="109090"/>
              </a:lnSpc>
              <a:spcBef>
                <a:spcPts val="0"/>
              </a:spcBef>
              <a:spcAft>
                <a:spcPts val="0"/>
              </a:spcAft>
              <a:buClr>
                <a:srgbClr val="000000"/>
              </a:buClr>
              <a:buSzPts val="1100"/>
              <a:buFont typeface="Arial"/>
              <a:buNone/>
            </a:pPr>
            <a:r>
              <a:t/>
            </a:r>
            <a:endParaRPr b="0" i="0" sz="2200" u="none" cap="none" strike="noStrike">
              <a:solidFill>
                <a:srgbClr val="0FFF94"/>
              </a:solidFill>
              <a:latin typeface="Arial"/>
              <a:ea typeface="Arial"/>
              <a:cs typeface="Arial"/>
              <a:sym typeface="Arial"/>
            </a:endParaRPr>
          </a:p>
        </p:txBody>
      </p:sp>
      <p:sp>
        <p:nvSpPr>
          <p:cNvPr id="127" name="Google Shape;127;p25"/>
          <p:cNvSpPr txBox="1"/>
          <p:nvPr>
            <p:ph idx="1" type="body"/>
          </p:nvPr>
        </p:nvSpPr>
        <p:spPr>
          <a:xfrm>
            <a:off x="628650" y="1463040"/>
            <a:ext cx="7886700" cy="2850900"/>
          </a:xfrm>
          <a:prstGeom prst="rect">
            <a:avLst/>
          </a:prstGeom>
          <a:noFill/>
          <a:ln>
            <a:noFill/>
          </a:ln>
        </p:spPr>
        <p:txBody>
          <a:bodyPr anchorCtr="0" anchor="t" bIns="45700" lIns="91425" spcFirstLastPara="1" rIns="91425" wrap="square" tIns="45700">
            <a:normAutofit/>
          </a:bodyPr>
          <a:lstStyle>
            <a:lvl1pPr indent="-228600" lvl="0" marL="457200" marR="0" algn="l">
              <a:lnSpc>
                <a:spcPct val="115000"/>
              </a:lnSpc>
              <a:spcBef>
                <a:spcPts val="2636"/>
              </a:spcBef>
              <a:spcAft>
                <a:spcPts val="0"/>
              </a:spcAft>
              <a:buClr>
                <a:srgbClr val="53585F"/>
              </a:buClr>
              <a:buSzPts val="1250"/>
              <a:buFont typeface="Oswald Light"/>
              <a:buNone/>
              <a:defRPr b="0" i="0" sz="2500" u="none" cap="none" strike="noStrike">
                <a:solidFill>
                  <a:srgbClr val="53585F"/>
                </a:solidFill>
                <a:latin typeface="Oswald Light"/>
                <a:ea typeface="Oswald Light"/>
                <a:cs typeface="Oswald Light"/>
                <a:sym typeface="Oswald Light"/>
              </a:defRPr>
            </a:lvl1pPr>
            <a:lvl2pPr indent="-307975" lvl="1" marL="914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algn="l">
              <a:lnSpc>
                <a:spcPct val="115000"/>
              </a:lnSpc>
              <a:spcBef>
                <a:spcPts val="2636"/>
              </a:spcBef>
              <a:spcAft>
                <a:spcPts val="120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
        <p:nvSpPr>
          <p:cNvPr id="128" name="Google Shape;128;p25"/>
          <p:cNvSpPr txBox="1"/>
          <p:nvPr>
            <p:ph type="title"/>
          </p:nvPr>
        </p:nvSpPr>
        <p:spPr>
          <a:xfrm>
            <a:off x="628650" y="274638"/>
            <a:ext cx="7886700" cy="993900"/>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0"/>
              </a:spcBef>
              <a:spcAft>
                <a:spcPts val="0"/>
              </a:spcAft>
              <a:buSzPts val="2800"/>
              <a:buNone/>
              <a:defRPr b="1" i="0" sz="3200" u="none" cap="none" strike="noStrike">
                <a:solidFill>
                  <a:srgbClr val="246810"/>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pic>
        <p:nvPicPr>
          <p:cNvPr id="129" name="Google Shape;129;p25"/>
          <p:cNvPicPr preferRelativeResize="0"/>
          <p:nvPr/>
        </p:nvPicPr>
        <p:blipFill rotWithShape="1">
          <a:blip r:embed="rId4">
            <a:alphaModFix/>
          </a:blip>
          <a:srcRect b="0" l="0" r="0" t="0"/>
          <a:stretch/>
        </p:blipFill>
        <p:spPr>
          <a:xfrm>
            <a:off x="1354" y="0"/>
            <a:ext cx="9141293" cy="5143501"/>
          </a:xfrm>
          <a:prstGeom prst="rect">
            <a:avLst/>
          </a:prstGeom>
          <a:noFill/>
          <a:ln>
            <a:noFill/>
          </a:ln>
        </p:spPr>
      </p:pic>
      <p:pic>
        <p:nvPicPr>
          <p:cNvPr id="130" name="Google Shape;130;p25"/>
          <p:cNvPicPr preferRelativeResize="0"/>
          <p:nvPr/>
        </p:nvPicPr>
        <p:blipFill rotWithShape="1">
          <a:blip r:embed="rId5">
            <a:alphaModFix/>
          </a:blip>
          <a:srcRect b="0" l="0" r="0" t="0"/>
          <a:stretch/>
        </p:blipFill>
        <p:spPr>
          <a:xfrm>
            <a:off x="3720" y="0"/>
            <a:ext cx="9136561" cy="5143500"/>
          </a:xfrm>
          <a:prstGeom prst="rect">
            <a:avLst/>
          </a:prstGeom>
          <a:noFill/>
          <a:ln>
            <a:noFill/>
          </a:ln>
        </p:spPr>
      </p:pic>
      <p:pic>
        <p:nvPicPr>
          <p:cNvPr id="131" name="Google Shape;131;p25"/>
          <p:cNvPicPr preferRelativeResize="0"/>
          <p:nvPr/>
        </p:nvPicPr>
        <p:blipFill rotWithShape="1">
          <a:blip r:embed="rId6">
            <a:alphaModFix/>
          </a:blip>
          <a:srcRect b="0" l="0" r="0" t="0"/>
          <a:stretch/>
        </p:blipFill>
        <p:spPr>
          <a:xfrm>
            <a:off x="0" y="0"/>
            <a:ext cx="9144000" cy="5145030"/>
          </a:xfrm>
          <a:prstGeom prst="rect">
            <a:avLst/>
          </a:prstGeom>
          <a:noFill/>
          <a:ln>
            <a:noFill/>
          </a:ln>
        </p:spPr>
      </p:pic>
      <p:pic>
        <p:nvPicPr>
          <p:cNvPr id="132" name="Google Shape;132;p25"/>
          <p:cNvPicPr preferRelativeResize="0"/>
          <p:nvPr/>
        </p:nvPicPr>
        <p:blipFill rotWithShape="1">
          <a:blip r:embed="rId7">
            <a:alphaModFix/>
          </a:blip>
          <a:srcRect b="0" l="0" r="0" t="0"/>
          <a:stretch/>
        </p:blipFill>
        <p:spPr>
          <a:xfrm>
            <a:off x="1354" y="0"/>
            <a:ext cx="9141293" cy="5143501"/>
          </a:xfrm>
          <a:prstGeom prst="rect">
            <a:avLst/>
          </a:prstGeom>
          <a:noFill/>
          <a:ln>
            <a:noFill/>
          </a:ln>
        </p:spPr>
      </p:pic>
      <p:pic>
        <p:nvPicPr>
          <p:cNvPr id="133" name="Google Shape;133;p25"/>
          <p:cNvPicPr preferRelativeResize="0"/>
          <p:nvPr/>
        </p:nvPicPr>
        <p:blipFill rotWithShape="1">
          <a:blip r:embed="rId8">
            <a:alphaModFix/>
          </a:blip>
          <a:srcRect b="0" l="0" r="0" t="0"/>
          <a:stretch/>
        </p:blipFill>
        <p:spPr>
          <a:xfrm>
            <a:off x="1354" y="0"/>
            <a:ext cx="9141293" cy="5143501"/>
          </a:xfrm>
          <a:prstGeom prst="rect">
            <a:avLst/>
          </a:prstGeom>
          <a:noFill/>
          <a:ln>
            <a:noFill/>
          </a:ln>
        </p:spPr>
      </p:pic>
      <p:pic>
        <p:nvPicPr>
          <p:cNvPr id="134" name="Google Shape;134;p25"/>
          <p:cNvPicPr preferRelativeResize="0"/>
          <p:nvPr/>
        </p:nvPicPr>
        <p:blipFill rotWithShape="1">
          <a:blip r:embed="rId9">
            <a:alphaModFix/>
          </a:blip>
          <a:srcRect b="0" l="0" r="0" t="0"/>
          <a:stretch/>
        </p:blipFill>
        <p:spPr>
          <a:xfrm>
            <a:off x="1354" y="0"/>
            <a:ext cx="9141293" cy="5143501"/>
          </a:xfrm>
          <a:prstGeom prst="rect">
            <a:avLst/>
          </a:prstGeom>
          <a:noFill/>
          <a:ln>
            <a:noFill/>
          </a:ln>
        </p:spPr>
      </p:pic>
      <p:pic>
        <p:nvPicPr>
          <p:cNvPr id="135" name="Google Shape;135;p25"/>
          <p:cNvPicPr preferRelativeResize="0"/>
          <p:nvPr/>
        </p:nvPicPr>
        <p:blipFill rotWithShape="1">
          <a:blip r:embed="rId10">
            <a:alphaModFix/>
          </a:blip>
          <a:srcRect b="0" l="0" r="0" t="0"/>
          <a:stretch/>
        </p:blipFill>
        <p:spPr>
          <a:xfrm>
            <a:off x="0" y="0"/>
            <a:ext cx="9144000" cy="5143500"/>
          </a:xfrm>
          <a:prstGeom prst="rect">
            <a:avLst/>
          </a:prstGeom>
          <a:noFill/>
          <a:ln>
            <a:noFill/>
          </a:ln>
        </p:spPr>
      </p:pic>
      <p:pic>
        <p:nvPicPr>
          <p:cNvPr id="136" name="Google Shape;136;p25"/>
          <p:cNvPicPr preferRelativeResize="0"/>
          <p:nvPr/>
        </p:nvPicPr>
        <p:blipFill rotWithShape="1">
          <a:blip r:embed="rId11">
            <a:alphaModFix/>
          </a:blip>
          <a:srcRect b="0" l="0" r="0" t="0"/>
          <a:stretch/>
        </p:blipFill>
        <p:spPr>
          <a:xfrm>
            <a:off x="0" y="0"/>
            <a:ext cx="9144000" cy="5143500"/>
          </a:xfrm>
          <a:prstGeom prst="rect">
            <a:avLst/>
          </a:prstGeom>
          <a:noFill/>
          <a:ln>
            <a:noFill/>
          </a:ln>
        </p:spPr>
      </p:pic>
      <p:pic>
        <p:nvPicPr>
          <p:cNvPr id="137" name="Google Shape;137;p25"/>
          <p:cNvPicPr preferRelativeResize="0"/>
          <p:nvPr/>
        </p:nvPicPr>
        <p:blipFill rotWithShape="1">
          <a:blip r:embed="rId12">
            <a:alphaModFix/>
          </a:blip>
          <a:srcRect b="0" l="0" r="0" t="0"/>
          <a:stretch/>
        </p:blipFill>
        <p:spPr>
          <a:xfrm>
            <a:off x="0" y="0"/>
            <a:ext cx="9144000" cy="5143500"/>
          </a:xfrm>
          <a:prstGeom prst="rect">
            <a:avLst/>
          </a:prstGeom>
          <a:noFill/>
          <a:ln>
            <a:noFill/>
          </a:ln>
        </p:spPr>
      </p:pic>
      <p:pic>
        <p:nvPicPr>
          <p:cNvPr id="138" name="Google Shape;138;p25"/>
          <p:cNvPicPr preferRelativeResize="0"/>
          <p:nvPr/>
        </p:nvPicPr>
        <p:blipFill rotWithShape="1">
          <a:blip r:embed="rId1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Custom Layout">
  <p:cSld name="49_Custom Layout">
    <p:spTree>
      <p:nvGrpSpPr>
        <p:cNvPr id="139" name="Shape 139"/>
        <p:cNvGrpSpPr/>
        <p:nvPr/>
      </p:nvGrpSpPr>
      <p:grpSpPr>
        <a:xfrm>
          <a:off x="0" y="0"/>
          <a:ext cx="0" cy="0"/>
          <a:chOff x="0" y="0"/>
          <a:chExt cx="0" cy="0"/>
        </a:xfrm>
      </p:grpSpPr>
      <p:sp>
        <p:nvSpPr>
          <p:cNvPr id="140" name="Google Shape;140;p26"/>
          <p:cNvSpPr txBox="1"/>
          <p:nvPr/>
        </p:nvSpPr>
        <p:spPr>
          <a:xfrm>
            <a:off x="781050" y="427038"/>
            <a:ext cx="7886700" cy="99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rgbClr val="246810"/>
                </a:solidFill>
                <a:latin typeface="Roboto"/>
                <a:ea typeface="Roboto"/>
                <a:cs typeface="Roboto"/>
                <a:sym typeface="Roboto"/>
              </a:rPr>
              <a:t>CLICK TO EDIT MASTER</a:t>
            </a:r>
            <a:br>
              <a:rPr b="1" i="0" lang="es" sz="2500" u="none" cap="none" strike="noStrike">
                <a:solidFill>
                  <a:srgbClr val="246810"/>
                </a:solidFill>
                <a:latin typeface="Roboto"/>
                <a:ea typeface="Roboto"/>
                <a:cs typeface="Roboto"/>
                <a:sym typeface="Roboto"/>
              </a:rPr>
            </a:br>
            <a:r>
              <a:rPr b="1" i="0" lang="es" sz="2500" u="none" cap="none" strike="noStrike">
                <a:solidFill>
                  <a:srgbClr val="246810"/>
                </a:solidFill>
                <a:latin typeface="Roboto"/>
                <a:ea typeface="Roboto"/>
                <a:cs typeface="Roboto"/>
                <a:sym typeface="Roboto"/>
              </a:rPr>
              <a:t>TITLE STYLE</a:t>
            </a:r>
            <a:endParaRPr b="0" i="0" sz="1400" u="none" cap="none" strike="noStrike">
              <a:solidFill>
                <a:srgbClr val="000000"/>
              </a:solidFill>
              <a:latin typeface="Arial"/>
              <a:ea typeface="Arial"/>
              <a:cs typeface="Arial"/>
              <a:sym typeface="Arial"/>
            </a:endParaRPr>
          </a:p>
        </p:txBody>
      </p:sp>
      <p:sp>
        <p:nvSpPr>
          <p:cNvPr id="141" name="Google Shape;141;p26"/>
          <p:cNvSpPr txBox="1"/>
          <p:nvPr>
            <p:ph idx="1" type="body"/>
          </p:nvPr>
        </p:nvSpPr>
        <p:spPr>
          <a:xfrm>
            <a:off x="781050" y="1689100"/>
            <a:ext cx="5991300" cy="2779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15000"/>
              </a:lnSpc>
              <a:spcBef>
                <a:spcPts val="2636"/>
              </a:spcBef>
              <a:spcAft>
                <a:spcPts val="0"/>
              </a:spcAft>
              <a:buClr>
                <a:srgbClr val="53585F"/>
              </a:buClr>
              <a:buSzPts val="1100"/>
              <a:buFont typeface="Oswald Light"/>
              <a:buNone/>
              <a:defRPr b="0" i="0" sz="2200">
                <a:solidFill>
                  <a:srgbClr val="53585F"/>
                </a:solidFill>
                <a:latin typeface="Oswald Light"/>
                <a:ea typeface="Oswald Light"/>
                <a:cs typeface="Oswald Light"/>
                <a:sym typeface="Oswald Light"/>
              </a:defRPr>
            </a:lvl1pPr>
            <a:lvl2pPr indent="-307975" lvl="1" marL="914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algn="l">
              <a:lnSpc>
                <a:spcPct val="115000"/>
              </a:lnSpc>
              <a:spcBef>
                <a:spcPts val="2636"/>
              </a:spcBef>
              <a:spcAft>
                <a:spcPts val="120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pic>
        <p:nvPicPr>
          <p:cNvPr id="142" name="Google Shape;142;p26"/>
          <p:cNvPicPr preferRelativeResize="0"/>
          <p:nvPr/>
        </p:nvPicPr>
        <p:blipFill rotWithShape="1">
          <a:blip r:embed="rId2">
            <a:alphaModFix/>
          </a:blip>
          <a:srcRect b="0" l="0" r="0" t="0"/>
          <a:stretch/>
        </p:blipFill>
        <p:spPr>
          <a:xfrm>
            <a:off x="0" y="952"/>
            <a:ext cx="9143998" cy="5141595"/>
          </a:xfrm>
          <a:prstGeom prst="rect">
            <a:avLst/>
          </a:prstGeom>
          <a:noFill/>
          <a:ln>
            <a:noFill/>
          </a:ln>
        </p:spPr>
      </p:pic>
      <p:pic>
        <p:nvPicPr>
          <p:cNvPr id="143" name="Google Shape;143;p26"/>
          <p:cNvPicPr preferRelativeResize="0"/>
          <p:nvPr/>
        </p:nvPicPr>
        <p:blipFill rotWithShape="1">
          <a:blip r:embed="rId3">
            <a:alphaModFix/>
          </a:blip>
          <a:srcRect b="0" l="0" r="0" t="0"/>
          <a:stretch/>
        </p:blipFill>
        <p:spPr>
          <a:xfrm>
            <a:off x="0" y="952"/>
            <a:ext cx="9143998" cy="5141595"/>
          </a:xfrm>
          <a:prstGeom prst="rect">
            <a:avLst/>
          </a:prstGeom>
          <a:noFill/>
          <a:ln>
            <a:noFill/>
          </a:ln>
        </p:spPr>
      </p:pic>
      <p:pic>
        <p:nvPicPr>
          <p:cNvPr id="144" name="Google Shape;144;p26"/>
          <p:cNvPicPr preferRelativeResize="0"/>
          <p:nvPr/>
        </p:nvPicPr>
        <p:blipFill rotWithShape="1">
          <a:blip r:embed="rId4">
            <a:alphaModFix/>
          </a:blip>
          <a:srcRect b="0" l="0" r="0" t="0"/>
          <a:stretch/>
        </p:blipFill>
        <p:spPr>
          <a:xfrm>
            <a:off x="0" y="952"/>
            <a:ext cx="9143998" cy="5141595"/>
          </a:xfrm>
          <a:prstGeom prst="rect">
            <a:avLst/>
          </a:prstGeom>
          <a:noFill/>
          <a:ln>
            <a:noFill/>
          </a:ln>
        </p:spPr>
      </p:pic>
      <p:pic>
        <p:nvPicPr>
          <p:cNvPr id="145" name="Google Shape;145;p26"/>
          <p:cNvPicPr preferRelativeResize="0"/>
          <p:nvPr/>
        </p:nvPicPr>
        <p:blipFill rotWithShape="1">
          <a:blip r:embed="rId5">
            <a:alphaModFix/>
          </a:blip>
          <a:srcRect b="0" l="0" r="0" t="0"/>
          <a:stretch/>
        </p:blipFill>
        <p:spPr>
          <a:xfrm>
            <a:off x="0" y="0"/>
            <a:ext cx="9144000" cy="5143500"/>
          </a:xfrm>
          <a:prstGeom prst="rect">
            <a:avLst/>
          </a:prstGeom>
          <a:noFill/>
          <a:ln>
            <a:noFill/>
          </a:ln>
        </p:spPr>
      </p:pic>
      <p:pic>
        <p:nvPicPr>
          <p:cNvPr id="146" name="Google Shape;146;p26"/>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147" name="Google Shape;147;p26"/>
          <p:cNvPicPr preferRelativeResize="0"/>
          <p:nvPr/>
        </p:nvPicPr>
        <p:blipFill rotWithShape="1">
          <a:blip r:embed="rId7">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p:cSld name="45_Custom Layout">
    <p:spTree>
      <p:nvGrpSpPr>
        <p:cNvPr id="148" name="Shape 148"/>
        <p:cNvGrpSpPr/>
        <p:nvPr/>
      </p:nvGrpSpPr>
      <p:grpSpPr>
        <a:xfrm>
          <a:off x="0" y="0"/>
          <a:ext cx="0" cy="0"/>
          <a:chOff x="0" y="0"/>
          <a:chExt cx="0" cy="0"/>
        </a:xfrm>
      </p:grpSpPr>
      <p:sp>
        <p:nvSpPr>
          <p:cNvPr id="149" name="Google Shape;149;p27"/>
          <p:cNvSpPr txBox="1"/>
          <p:nvPr>
            <p:ph type="title"/>
          </p:nvPr>
        </p:nvSpPr>
        <p:spPr>
          <a:xfrm>
            <a:off x="628650" y="2074862"/>
            <a:ext cx="4309200" cy="993900"/>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SzPts val="2800"/>
              <a:buNone/>
              <a:defRPr b="1" i="0" sz="2500" u="none" cap="none" strike="noStrike">
                <a:solidFill>
                  <a:srgbClr val="246810"/>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pic>
        <p:nvPicPr>
          <p:cNvPr id="150" name="Google Shape;150;p27"/>
          <p:cNvPicPr preferRelativeResize="0"/>
          <p:nvPr/>
        </p:nvPicPr>
        <p:blipFill rotWithShape="1">
          <a:blip r:embed="rId2">
            <a:alphaModFix/>
          </a:blip>
          <a:srcRect b="0" l="0" r="0" t="0"/>
          <a:stretch/>
        </p:blipFill>
        <p:spPr>
          <a:xfrm>
            <a:off x="0" y="0"/>
            <a:ext cx="9144000" cy="5145001"/>
          </a:xfrm>
          <a:prstGeom prst="rect">
            <a:avLst/>
          </a:prstGeom>
          <a:noFill/>
          <a:ln>
            <a:noFill/>
          </a:ln>
        </p:spPr>
      </p:pic>
      <p:pic>
        <p:nvPicPr>
          <p:cNvPr id="151" name="Google Shape;151;p27"/>
          <p:cNvPicPr preferRelativeResize="0"/>
          <p:nvPr/>
        </p:nvPicPr>
        <p:blipFill rotWithShape="1">
          <a:blip r:embed="rId3">
            <a:alphaModFix/>
          </a:blip>
          <a:srcRect b="0" l="0" r="0" t="0"/>
          <a:stretch/>
        </p:blipFill>
        <p:spPr>
          <a:xfrm>
            <a:off x="0" y="0"/>
            <a:ext cx="9144000" cy="5145001"/>
          </a:xfrm>
          <a:prstGeom prst="rect">
            <a:avLst/>
          </a:prstGeom>
          <a:noFill/>
          <a:ln>
            <a:noFill/>
          </a:ln>
        </p:spPr>
      </p:pic>
      <p:pic>
        <p:nvPicPr>
          <p:cNvPr id="152" name="Google Shape;152;p27"/>
          <p:cNvPicPr preferRelativeResize="0"/>
          <p:nvPr/>
        </p:nvPicPr>
        <p:blipFill rotWithShape="1">
          <a:blip r:embed="rId4">
            <a:alphaModFix/>
          </a:blip>
          <a:srcRect b="0" l="0" r="0" t="0"/>
          <a:stretch/>
        </p:blipFill>
        <p:spPr>
          <a:xfrm>
            <a:off x="0" y="0"/>
            <a:ext cx="9141330" cy="5143501"/>
          </a:xfrm>
          <a:prstGeom prst="rect">
            <a:avLst/>
          </a:prstGeom>
          <a:noFill/>
          <a:ln>
            <a:noFill/>
          </a:ln>
        </p:spPr>
      </p:pic>
      <p:pic>
        <p:nvPicPr>
          <p:cNvPr id="153" name="Google Shape;153;p27"/>
          <p:cNvPicPr preferRelativeResize="0"/>
          <p:nvPr/>
        </p:nvPicPr>
        <p:blipFill rotWithShape="1">
          <a:blip r:embed="rId5">
            <a:alphaModFix/>
          </a:blip>
          <a:srcRect b="0" l="0" r="0" t="0"/>
          <a:stretch/>
        </p:blipFill>
        <p:spPr>
          <a:xfrm>
            <a:off x="0" y="0"/>
            <a:ext cx="9144000" cy="5143478"/>
          </a:xfrm>
          <a:prstGeom prst="rect">
            <a:avLst/>
          </a:prstGeom>
          <a:noFill/>
          <a:ln>
            <a:noFill/>
          </a:ln>
        </p:spPr>
      </p:pic>
      <p:pic>
        <p:nvPicPr>
          <p:cNvPr id="154" name="Google Shape;154;p27"/>
          <p:cNvPicPr preferRelativeResize="0"/>
          <p:nvPr/>
        </p:nvPicPr>
        <p:blipFill rotWithShape="1">
          <a:blip r:embed="rId6">
            <a:alphaModFix/>
          </a:blip>
          <a:srcRect b="0" l="0" r="0" t="0"/>
          <a:stretch/>
        </p:blipFill>
        <p:spPr>
          <a:xfrm>
            <a:off x="-37" y="0"/>
            <a:ext cx="9144038" cy="5143500"/>
          </a:xfrm>
          <a:prstGeom prst="rect">
            <a:avLst/>
          </a:prstGeom>
          <a:noFill/>
          <a:ln>
            <a:noFill/>
          </a:ln>
        </p:spPr>
      </p:pic>
      <p:pic>
        <p:nvPicPr>
          <p:cNvPr id="155" name="Google Shape;155;p27"/>
          <p:cNvPicPr preferRelativeResize="0"/>
          <p:nvPr/>
        </p:nvPicPr>
        <p:blipFill rotWithShape="1">
          <a:blip r:embed="rId7">
            <a:alphaModFix/>
          </a:blip>
          <a:srcRect b="0" l="0" r="0" t="0"/>
          <a:stretch/>
        </p:blipFill>
        <p:spPr>
          <a:xfrm>
            <a:off x="-1337" y="750"/>
            <a:ext cx="914400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_Custom Layout">
  <p:cSld name="54_Custom Layout">
    <p:spTree>
      <p:nvGrpSpPr>
        <p:cNvPr id="156" name="Shape 156"/>
        <p:cNvGrpSpPr/>
        <p:nvPr/>
      </p:nvGrpSpPr>
      <p:grpSpPr>
        <a:xfrm>
          <a:off x="0" y="0"/>
          <a:ext cx="0" cy="0"/>
          <a:chOff x="0" y="0"/>
          <a:chExt cx="0" cy="0"/>
        </a:xfrm>
      </p:grpSpPr>
      <p:sp>
        <p:nvSpPr>
          <p:cNvPr id="157" name="Google Shape;157;p28"/>
          <p:cNvSpPr txBox="1"/>
          <p:nvPr>
            <p:ph type="title"/>
          </p:nvPr>
        </p:nvSpPr>
        <p:spPr>
          <a:xfrm>
            <a:off x="897005" y="2074862"/>
            <a:ext cx="7463100" cy="993900"/>
          </a:xfrm>
          <a:prstGeom prst="rect">
            <a:avLst/>
          </a:prstGeom>
          <a:noFill/>
          <a:ln>
            <a:noFill/>
          </a:ln>
        </p:spPr>
        <p:txBody>
          <a:bodyPr anchorCtr="0" anchor="ctr" bIns="45700" lIns="91425" spcFirstLastPara="1" rIns="91425" wrap="square" tIns="45700">
            <a:normAutofit/>
          </a:bodyPr>
          <a:lstStyle>
            <a:lvl1pPr lvl="0" marR="0" algn="ctr">
              <a:lnSpc>
                <a:spcPct val="100000"/>
              </a:lnSpc>
              <a:spcBef>
                <a:spcPts val="0"/>
              </a:spcBef>
              <a:spcAft>
                <a:spcPts val="0"/>
              </a:spcAft>
              <a:buSzPts val="2800"/>
              <a:buNone/>
              <a:defRPr b="1" i="0" sz="3800" u="none" cap="none" strike="noStrike">
                <a:solidFill>
                  <a:schemeClr val="lt1"/>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pic>
        <p:nvPicPr>
          <p:cNvPr id="158" name="Google Shape;158;p28"/>
          <p:cNvPicPr preferRelativeResize="0"/>
          <p:nvPr/>
        </p:nvPicPr>
        <p:blipFill rotWithShape="1">
          <a:blip r:embed="rId2">
            <a:alphaModFix/>
          </a:blip>
          <a:srcRect b="0" l="0" r="0" t="0"/>
          <a:stretch/>
        </p:blipFill>
        <p:spPr>
          <a:xfrm>
            <a:off x="1738" y="50"/>
            <a:ext cx="91440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ULO PRESENTACION">
  <p:cSld name="2_TITULO PRESENTACION">
    <p:spTree>
      <p:nvGrpSpPr>
        <p:cNvPr id="159" name="Shape 159"/>
        <p:cNvGrpSpPr/>
        <p:nvPr/>
      </p:nvGrpSpPr>
      <p:grpSpPr>
        <a:xfrm>
          <a:off x="0" y="0"/>
          <a:ext cx="0" cy="0"/>
          <a:chOff x="0" y="0"/>
          <a:chExt cx="0" cy="0"/>
        </a:xfrm>
      </p:grpSpPr>
      <p:pic>
        <p:nvPicPr>
          <p:cNvPr id="160" name="Google Shape;160;p29"/>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161" name="Google Shape;161;p29"/>
          <p:cNvSpPr txBox="1"/>
          <p:nvPr>
            <p:ph type="title"/>
          </p:nvPr>
        </p:nvSpPr>
        <p:spPr>
          <a:xfrm>
            <a:off x="962136" y="2138870"/>
            <a:ext cx="3609900" cy="993900"/>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0"/>
              </a:spcBef>
              <a:spcAft>
                <a:spcPts val="0"/>
              </a:spcAft>
              <a:buSzPts val="2800"/>
              <a:buNone/>
              <a:defRPr b="1" i="0" sz="2400" u="none" cap="none" strike="noStrike">
                <a:solidFill>
                  <a:srgbClr val="246810"/>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pic>
        <p:nvPicPr>
          <p:cNvPr id="162" name="Google Shape;162;p29"/>
          <p:cNvPicPr preferRelativeResize="0"/>
          <p:nvPr/>
        </p:nvPicPr>
        <p:blipFill rotWithShape="1">
          <a:blip r:embed="rId3">
            <a:alphaModFix/>
          </a:blip>
          <a:srcRect b="0" l="0" r="0" t="0"/>
          <a:stretch/>
        </p:blipFill>
        <p:spPr>
          <a:xfrm>
            <a:off x="0" y="0"/>
            <a:ext cx="9143998" cy="5141593"/>
          </a:xfrm>
          <a:prstGeom prst="rect">
            <a:avLst/>
          </a:prstGeom>
          <a:noFill/>
          <a:ln>
            <a:noFill/>
          </a:ln>
        </p:spPr>
      </p:pic>
      <p:pic>
        <p:nvPicPr>
          <p:cNvPr id="163" name="Google Shape;163;p29"/>
          <p:cNvPicPr preferRelativeResize="0"/>
          <p:nvPr/>
        </p:nvPicPr>
        <p:blipFill rotWithShape="1">
          <a:blip r:embed="rId4">
            <a:alphaModFix/>
          </a:blip>
          <a:srcRect b="0" l="0" r="0" t="0"/>
          <a:stretch/>
        </p:blipFill>
        <p:spPr>
          <a:xfrm>
            <a:off x="0" y="0"/>
            <a:ext cx="9143998" cy="5141608"/>
          </a:xfrm>
          <a:prstGeom prst="rect">
            <a:avLst/>
          </a:prstGeom>
          <a:noFill/>
          <a:ln>
            <a:noFill/>
          </a:ln>
        </p:spPr>
      </p:pic>
      <p:pic>
        <p:nvPicPr>
          <p:cNvPr id="164" name="Google Shape;164;p29"/>
          <p:cNvPicPr preferRelativeResize="0"/>
          <p:nvPr/>
        </p:nvPicPr>
        <p:blipFill rotWithShape="1">
          <a:blip r:embed="rId5">
            <a:alphaModFix/>
          </a:blip>
          <a:srcRect b="0" l="0" r="0" t="0"/>
          <a:stretch/>
        </p:blipFill>
        <p:spPr>
          <a:xfrm>
            <a:off x="0" y="0"/>
            <a:ext cx="9143998" cy="5141593"/>
          </a:xfrm>
          <a:prstGeom prst="rect">
            <a:avLst/>
          </a:prstGeom>
          <a:noFill/>
          <a:ln>
            <a:noFill/>
          </a:ln>
        </p:spPr>
      </p:pic>
      <p:pic>
        <p:nvPicPr>
          <p:cNvPr id="165" name="Google Shape;165;p29"/>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166" name="Google Shape;166;p29"/>
          <p:cNvPicPr preferRelativeResize="0"/>
          <p:nvPr/>
        </p:nvPicPr>
        <p:blipFill rotWithShape="1">
          <a:blip r:embed="rId7">
            <a:alphaModFix/>
          </a:blip>
          <a:srcRect b="0" l="0" r="0" t="0"/>
          <a:stretch/>
        </p:blipFill>
        <p:spPr>
          <a:xfrm>
            <a:off x="0" y="0"/>
            <a:ext cx="9144000" cy="5143505"/>
          </a:xfrm>
          <a:prstGeom prst="rect">
            <a:avLst/>
          </a:prstGeom>
          <a:noFill/>
          <a:ln>
            <a:noFill/>
          </a:ln>
        </p:spPr>
      </p:pic>
      <p:pic>
        <p:nvPicPr>
          <p:cNvPr id="167" name="Google Shape;167;p29"/>
          <p:cNvPicPr preferRelativeResize="0"/>
          <p:nvPr/>
        </p:nvPicPr>
        <p:blipFill rotWithShape="1">
          <a:blip r:embed="rId8">
            <a:alphaModFix/>
          </a:blip>
          <a:srcRect b="0" l="0" r="0" t="0"/>
          <a:stretch/>
        </p:blipFill>
        <p:spPr>
          <a:xfrm>
            <a:off x="0" y="0"/>
            <a:ext cx="9143990" cy="5143500"/>
          </a:xfrm>
          <a:prstGeom prst="rect">
            <a:avLst/>
          </a:prstGeom>
          <a:noFill/>
          <a:ln>
            <a:noFill/>
          </a:ln>
        </p:spPr>
      </p:pic>
      <p:pic>
        <p:nvPicPr>
          <p:cNvPr id="168" name="Google Shape;168;p29"/>
          <p:cNvPicPr preferRelativeResize="0"/>
          <p:nvPr/>
        </p:nvPicPr>
        <p:blipFill rotWithShape="1">
          <a:blip r:embed="rId9">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69" name="Shape 169"/>
        <p:cNvGrpSpPr/>
        <p:nvPr/>
      </p:nvGrpSpPr>
      <p:grpSpPr>
        <a:xfrm>
          <a:off x="0" y="0"/>
          <a:ext cx="0" cy="0"/>
          <a:chOff x="0" y="0"/>
          <a:chExt cx="0" cy="0"/>
        </a:xfrm>
      </p:grpSpPr>
      <p:pic>
        <p:nvPicPr>
          <p:cNvPr id="170" name="Google Shape;170;p30"/>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171" name="Google Shape;171;p30"/>
          <p:cNvSpPr txBox="1"/>
          <p:nvPr>
            <p:ph type="title"/>
          </p:nvPr>
        </p:nvSpPr>
        <p:spPr>
          <a:xfrm>
            <a:off x="317289" y="206375"/>
            <a:ext cx="6118500" cy="857400"/>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SzPts val="2800"/>
              <a:buNone/>
              <a:defRPr b="1" i="0" sz="3200" u="none" cap="none" strike="noStrike">
                <a:solidFill>
                  <a:schemeClr val="accent1"/>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sp>
        <p:nvSpPr>
          <p:cNvPr id="172" name="Google Shape;172;p30"/>
          <p:cNvSpPr txBox="1"/>
          <p:nvPr>
            <p:ph idx="1" type="body"/>
          </p:nvPr>
        </p:nvSpPr>
        <p:spPr>
          <a:xfrm>
            <a:off x="317290" y="1281113"/>
            <a:ext cx="6118500" cy="3627300"/>
          </a:xfrm>
          <a:prstGeom prst="rect">
            <a:avLst/>
          </a:prstGeom>
          <a:noFill/>
          <a:ln>
            <a:noFill/>
          </a:ln>
        </p:spPr>
        <p:txBody>
          <a:bodyPr anchorCtr="0" anchor="t" bIns="45700" lIns="91425" spcFirstLastPara="1" rIns="91425" wrap="square" tIns="45700">
            <a:normAutofit/>
          </a:bodyPr>
          <a:lstStyle>
            <a:lvl1pPr indent="-360680" lvl="0" marL="457200" marR="0" algn="l">
              <a:lnSpc>
                <a:spcPct val="115000"/>
              </a:lnSpc>
              <a:spcBef>
                <a:spcPts val="2636"/>
              </a:spcBef>
              <a:spcAft>
                <a:spcPts val="0"/>
              </a:spcAft>
              <a:buClr>
                <a:srgbClr val="53585F"/>
              </a:buClr>
              <a:buSzPts val="2080"/>
              <a:buFont typeface="Oswald Light"/>
              <a:buChar char="•"/>
              <a:defRPr b="0" i="0" sz="1600" u="none" cap="none" strike="noStrike">
                <a:solidFill>
                  <a:srgbClr val="53585F"/>
                </a:solidFill>
                <a:latin typeface="Oswald Light"/>
                <a:ea typeface="Oswald Light"/>
                <a:cs typeface="Oswald Light"/>
                <a:sym typeface="Oswald Light"/>
              </a:defRPr>
            </a:lvl1pPr>
            <a:lvl2pPr indent="-327660" lvl="1" marL="914400" marR="0" algn="l">
              <a:lnSpc>
                <a:spcPct val="115000"/>
              </a:lnSpc>
              <a:spcBef>
                <a:spcPts val="2636"/>
              </a:spcBef>
              <a:spcAft>
                <a:spcPts val="0"/>
              </a:spcAft>
              <a:buClr>
                <a:srgbClr val="53585F"/>
              </a:buClr>
              <a:buSzPts val="1560"/>
              <a:buFont typeface="Arial"/>
              <a:buChar char="•"/>
              <a:defRPr b="0" i="0" sz="1200" u="none" cap="none" strike="noStrike">
                <a:solidFill>
                  <a:srgbClr val="53585F"/>
                </a:solidFill>
                <a:latin typeface="Arial"/>
                <a:ea typeface="Arial"/>
                <a:cs typeface="Arial"/>
                <a:sym typeface="Arial"/>
              </a:defRPr>
            </a:lvl2pPr>
            <a:lvl3pPr indent="-327660" lvl="2" marL="1371600" marR="0" algn="l">
              <a:lnSpc>
                <a:spcPct val="115000"/>
              </a:lnSpc>
              <a:spcBef>
                <a:spcPts val="2636"/>
              </a:spcBef>
              <a:spcAft>
                <a:spcPts val="0"/>
              </a:spcAft>
              <a:buClr>
                <a:srgbClr val="53585F"/>
              </a:buClr>
              <a:buSzPts val="1560"/>
              <a:buFont typeface="Arial"/>
              <a:buChar char="•"/>
              <a:defRPr b="0" i="0" sz="1200" u="none" cap="none" strike="noStrike">
                <a:solidFill>
                  <a:srgbClr val="53585F"/>
                </a:solidFill>
                <a:latin typeface="Arial"/>
                <a:ea typeface="Arial"/>
                <a:cs typeface="Arial"/>
                <a:sym typeface="Arial"/>
              </a:defRPr>
            </a:lvl3pPr>
            <a:lvl4pPr indent="-327660" lvl="3" marL="1828800" marR="0" algn="l">
              <a:lnSpc>
                <a:spcPct val="115000"/>
              </a:lnSpc>
              <a:spcBef>
                <a:spcPts val="2636"/>
              </a:spcBef>
              <a:spcAft>
                <a:spcPts val="0"/>
              </a:spcAft>
              <a:buClr>
                <a:srgbClr val="53585F"/>
              </a:buClr>
              <a:buSzPts val="1560"/>
              <a:buFont typeface="Arial"/>
              <a:buChar char="•"/>
              <a:defRPr b="0" i="0" sz="1200" u="none" cap="none" strike="noStrike">
                <a:solidFill>
                  <a:srgbClr val="53585F"/>
                </a:solidFill>
                <a:latin typeface="Arial"/>
                <a:ea typeface="Arial"/>
                <a:cs typeface="Arial"/>
                <a:sym typeface="Arial"/>
              </a:defRPr>
            </a:lvl4pPr>
            <a:lvl5pPr indent="-327660" lvl="4" marL="2286000" marR="0" algn="l">
              <a:lnSpc>
                <a:spcPct val="115000"/>
              </a:lnSpc>
              <a:spcBef>
                <a:spcPts val="2636"/>
              </a:spcBef>
              <a:spcAft>
                <a:spcPts val="0"/>
              </a:spcAft>
              <a:buClr>
                <a:srgbClr val="53585F"/>
              </a:buClr>
              <a:buSzPts val="1560"/>
              <a:buFont typeface="Arial"/>
              <a:buChar char="•"/>
              <a:defRPr b="0" i="0" sz="1200" u="none" cap="none" strike="noStrike">
                <a:solidFill>
                  <a:srgbClr val="53585F"/>
                </a:solidFill>
                <a:latin typeface="Arial"/>
                <a:ea typeface="Arial"/>
                <a:cs typeface="Arial"/>
                <a:sym typeface="Arial"/>
              </a:defRPr>
            </a:lvl5pPr>
            <a:lvl6pPr indent="-307975" lvl="5" marL="27432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algn="l">
              <a:lnSpc>
                <a:spcPct val="115000"/>
              </a:lnSpc>
              <a:spcBef>
                <a:spcPts val="2636"/>
              </a:spcBef>
              <a:spcAft>
                <a:spcPts val="120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pic>
        <p:nvPicPr>
          <p:cNvPr id="173" name="Google Shape;173;p30"/>
          <p:cNvPicPr preferRelativeResize="0"/>
          <p:nvPr/>
        </p:nvPicPr>
        <p:blipFill rotWithShape="1">
          <a:blip r:embed="rId3">
            <a:alphaModFix/>
          </a:blip>
          <a:srcRect b="0" l="0" r="0" t="0"/>
          <a:stretch/>
        </p:blipFill>
        <p:spPr>
          <a:xfrm>
            <a:off x="-12" y="0"/>
            <a:ext cx="91440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showMasterSp="0">
  <p:cSld name="Título y viñetas">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31"/>
          <p:cNvSpPr txBox="1"/>
          <p:nvPr>
            <p:ph type="title"/>
          </p:nvPr>
        </p:nvSpPr>
        <p:spPr>
          <a:xfrm>
            <a:off x="612648" y="2074862"/>
            <a:ext cx="3468000" cy="993900"/>
          </a:xfrm>
          <a:prstGeom prst="rect">
            <a:avLst/>
          </a:prstGeom>
          <a:noFill/>
          <a:ln>
            <a:noFill/>
          </a:ln>
        </p:spPr>
        <p:txBody>
          <a:bodyPr anchorCtr="0" anchor="ctr" bIns="45700" lIns="91425" spcFirstLastPara="1" rIns="91425" wrap="square" tIns="45700">
            <a:normAutofit/>
          </a:bodyPr>
          <a:lstStyle>
            <a:lvl1pPr lvl="0" marR="0" algn="l">
              <a:lnSpc>
                <a:spcPct val="100000"/>
              </a:lnSpc>
              <a:spcBef>
                <a:spcPts val="0"/>
              </a:spcBef>
              <a:spcAft>
                <a:spcPts val="0"/>
              </a:spcAft>
              <a:buSzPts val="2800"/>
              <a:buNone/>
              <a:defRPr b="1" i="0" sz="5500" u="none" cap="none" strike="noStrike">
                <a:solidFill>
                  <a:schemeClr val="lt1"/>
                </a:solidFill>
                <a:latin typeface="Roboto Black"/>
                <a:ea typeface="Roboto Black"/>
                <a:cs typeface="Roboto Black"/>
                <a:sym typeface="Roboto Black"/>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pic>
        <p:nvPicPr>
          <p:cNvPr id="176" name="Google Shape;176;p31"/>
          <p:cNvPicPr preferRelativeResize="0"/>
          <p:nvPr/>
        </p:nvPicPr>
        <p:blipFill rotWithShape="1">
          <a:blip r:embed="rId3">
            <a:alphaModFix/>
          </a:blip>
          <a:srcRect b="0" l="0" r="0" t="0"/>
          <a:stretch/>
        </p:blipFill>
        <p:spPr>
          <a:xfrm>
            <a:off x="0" y="19"/>
            <a:ext cx="9144000" cy="5143481"/>
          </a:xfrm>
          <a:prstGeom prst="rect">
            <a:avLst/>
          </a:prstGeom>
          <a:noFill/>
          <a:ln>
            <a:noFill/>
          </a:ln>
        </p:spPr>
      </p:pic>
      <p:pic>
        <p:nvPicPr>
          <p:cNvPr id="177" name="Google Shape;177;p3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178" name="Shape 178"/>
        <p:cNvGrpSpPr/>
        <p:nvPr/>
      </p:nvGrpSpPr>
      <p:grpSpPr>
        <a:xfrm>
          <a:off x="0" y="0"/>
          <a:ext cx="0" cy="0"/>
          <a:chOff x="0" y="0"/>
          <a:chExt cx="0" cy="0"/>
        </a:xfrm>
      </p:grpSpPr>
      <p:pic>
        <p:nvPicPr>
          <p:cNvPr id="179" name="Google Shape;179;p32"/>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180" name="Google Shape;180;p32"/>
          <p:cNvSpPr txBox="1"/>
          <p:nvPr>
            <p:ph type="title"/>
          </p:nvPr>
        </p:nvSpPr>
        <p:spPr>
          <a:xfrm>
            <a:off x="4635794" y="2156600"/>
            <a:ext cx="3879600" cy="993900"/>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0"/>
              </a:spcBef>
              <a:spcAft>
                <a:spcPts val="0"/>
              </a:spcAft>
              <a:buSzPts val="2800"/>
              <a:buNone/>
              <a:defRPr b="1" i="0" sz="2500" u="none" cap="none" strike="noStrike">
                <a:solidFill>
                  <a:srgbClr val="246810"/>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pic>
        <p:nvPicPr>
          <p:cNvPr id="181" name="Google Shape;181;p32"/>
          <p:cNvPicPr preferRelativeResize="0"/>
          <p:nvPr/>
        </p:nvPicPr>
        <p:blipFill rotWithShape="1">
          <a:blip r:embed="rId3">
            <a:alphaModFix/>
          </a:blip>
          <a:srcRect b="0" l="0" r="0" t="0"/>
          <a:stretch/>
        </p:blipFill>
        <p:spPr>
          <a:xfrm>
            <a:off x="0" y="0"/>
            <a:ext cx="9143998" cy="5147696"/>
          </a:xfrm>
          <a:prstGeom prst="rect">
            <a:avLst/>
          </a:prstGeom>
          <a:noFill/>
          <a:ln>
            <a:noFill/>
          </a:ln>
        </p:spPr>
      </p:pic>
      <p:pic>
        <p:nvPicPr>
          <p:cNvPr id="182" name="Google Shape;182;p32"/>
          <p:cNvPicPr preferRelativeResize="0"/>
          <p:nvPr/>
        </p:nvPicPr>
        <p:blipFill rotWithShape="1">
          <a:blip r:embed="rId4">
            <a:alphaModFix/>
          </a:blip>
          <a:srcRect b="0" l="0" r="0" t="0"/>
          <a:stretch/>
        </p:blipFill>
        <p:spPr>
          <a:xfrm>
            <a:off x="8" y="0"/>
            <a:ext cx="9143998" cy="5147696"/>
          </a:xfrm>
          <a:prstGeom prst="rect">
            <a:avLst/>
          </a:prstGeom>
          <a:noFill/>
          <a:ln>
            <a:noFill/>
          </a:ln>
        </p:spPr>
      </p:pic>
      <p:pic>
        <p:nvPicPr>
          <p:cNvPr id="183" name="Google Shape;183;p32"/>
          <p:cNvPicPr preferRelativeResize="0"/>
          <p:nvPr/>
        </p:nvPicPr>
        <p:blipFill rotWithShape="1">
          <a:blip r:embed="rId5">
            <a:alphaModFix/>
          </a:blip>
          <a:srcRect b="0" l="0" r="0" t="0"/>
          <a:stretch/>
        </p:blipFill>
        <p:spPr>
          <a:xfrm>
            <a:off x="3720" y="2100"/>
            <a:ext cx="9136561" cy="5143500"/>
          </a:xfrm>
          <a:prstGeom prst="rect">
            <a:avLst/>
          </a:prstGeom>
          <a:noFill/>
          <a:ln>
            <a:noFill/>
          </a:ln>
        </p:spPr>
      </p:pic>
      <p:pic>
        <p:nvPicPr>
          <p:cNvPr id="184" name="Google Shape;184;p32"/>
          <p:cNvPicPr preferRelativeResize="0"/>
          <p:nvPr/>
        </p:nvPicPr>
        <p:blipFill rotWithShape="1">
          <a:blip r:embed="rId6">
            <a:alphaModFix/>
          </a:blip>
          <a:srcRect b="0" l="0" r="0" t="0"/>
          <a:stretch/>
        </p:blipFill>
        <p:spPr>
          <a:xfrm>
            <a:off x="0" y="2100"/>
            <a:ext cx="9144000" cy="5143500"/>
          </a:xfrm>
          <a:prstGeom prst="rect">
            <a:avLst/>
          </a:prstGeom>
          <a:noFill/>
          <a:ln>
            <a:noFill/>
          </a:ln>
        </p:spPr>
      </p:pic>
      <p:pic>
        <p:nvPicPr>
          <p:cNvPr id="185" name="Google Shape;185;p32"/>
          <p:cNvPicPr preferRelativeResize="0"/>
          <p:nvPr/>
        </p:nvPicPr>
        <p:blipFill rotWithShape="1">
          <a:blip r:embed="rId7">
            <a:alphaModFix/>
          </a:blip>
          <a:srcRect b="0" l="0" r="0" t="0"/>
          <a:stretch/>
        </p:blipFill>
        <p:spPr>
          <a:xfrm>
            <a:off x="0" y="0"/>
            <a:ext cx="9144000" cy="5143473"/>
          </a:xfrm>
          <a:prstGeom prst="rect">
            <a:avLst/>
          </a:prstGeom>
          <a:noFill/>
          <a:ln>
            <a:noFill/>
          </a:ln>
        </p:spPr>
      </p:pic>
      <p:pic>
        <p:nvPicPr>
          <p:cNvPr id="186" name="Google Shape;186;p32"/>
          <p:cNvPicPr preferRelativeResize="0"/>
          <p:nvPr/>
        </p:nvPicPr>
        <p:blipFill rotWithShape="1">
          <a:blip r:embed="rId8">
            <a:alphaModFix/>
          </a:blip>
          <a:srcRect b="0" l="0" r="0" t="0"/>
          <a:stretch/>
        </p:blipFill>
        <p:spPr>
          <a:xfrm>
            <a:off x="0" y="-12"/>
            <a:ext cx="9144000"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Custom Layout">
  <p:cSld name="28_Custom Layout">
    <p:spTree>
      <p:nvGrpSpPr>
        <p:cNvPr id="187" name="Shape 187"/>
        <p:cNvGrpSpPr/>
        <p:nvPr/>
      </p:nvGrpSpPr>
      <p:grpSpPr>
        <a:xfrm>
          <a:off x="0" y="0"/>
          <a:ext cx="0" cy="0"/>
          <a:chOff x="0" y="0"/>
          <a:chExt cx="0" cy="0"/>
        </a:xfrm>
      </p:grpSpPr>
      <p:pic>
        <p:nvPicPr>
          <p:cNvPr id="188" name="Google Shape;188;p33"/>
          <p:cNvPicPr preferRelativeResize="0"/>
          <p:nvPr/>
        </p:nvPicPr>
        <p:blipFill rotWithShape="1">
          <a:blip r:embed="rId2">
            <a:alphaModFix/>
          </a:blip>
          <a:srcRect b="0" l="0" r="0" t="0"/>
          <a:stretch/>
        </p:blipFill>
        <p:spPr>
          <a:xfrm>
            <a:off x="1850" y="0"/>
            <a:ext cx="9140300" cy="5143501"/>
          </a:xfrm>
          <a:prstGeom prst="rect">
            <a:avLst/>
          </a:prstGeom>
          <a:noFill/>
          <a:ln>
            <a:noFill/>
          </a:ln>
        </p:spPr>
      </p:pic>
      <p:pic>
        <p:nvPicPr>
          <p:cNvPr id="189" name="Google Shape;189;p33"/>
          <p:cNvPicPr preferRelativeResize="0"/>
          <p:nvPr/>
        </p:nvPicPr>
        <p:blipFill rotWithShape="1">
          <a:blip r:embed="rId3">
            <a:alphaModFix/>
          </a:blip>
          <a:srcRect b="0" l="0" r="0" t="0"/>
          <a:stretch/>
        </p:blipFill>
        <p:spPr>
          <a:xfrm>
            <a:off x="0" y="0"/>
            <a:ext cx="9144000" cy="5151133"/>
          </a:xfrm>
          <a:prstGeom prst="rect">
            <a:avLst/>
          </a:prstGeom>
          <a:noFill/>
          <a:ln>
            <a:noFill/>
          </a:ln>
        </p:spPr>
      </p:pic>
      <p:pic>
        <p:nvPicPr>
          <p:cNvPr id="190" name="Google Shape;190;p33"/>
          <p:cNvPicPr preferRelativeResize="0"/>
          <p:nvPr/>
        </p:nvPicPr>
        <p:blipFill rotWithShape="1">
          <a:blip r:embed="rId4">
            <a:alphaModFix/>
          </a:blip>
          <a:srcRect b="0" l="0" r="0" t="0"/>
          <a:stretch/>
        </p:blipFill>
        <p:spPr>
          <a:xfrm>
            <a:off x="0" y="0"/>
            <a:ext cx="9144000" cy="5151133"/>
          </a:xfrm>
          <a:prstGeom prst="rect">
            <a:avLst/>
          </a:prstGeom>
          <a:noFill/>
          <a:ln>
            <a:noFill/>
          </a:ln>
        </p:spPr>
      </p:pic>
      <p:pic>
        <p:nvPicPr>
          <p:cNvPr id="191" name="Google Shape;191;p33"/>
          <p:cNvPicPr preferRelativeResize="0"/>
          <p:nvPr/>
        </p:nvPicPr>
        <p:blipFill rotWithShape="1">
          <a:blip r:embed="rId5">
            <a:alphaModFix/>
          </a:blip>
          <a:srcRect b="0" l="0" r="0" t="0"/>
          <a:stretch/>
        </p:blipFill>
        <p:spPr>
          <a:xfrm>
            <a:off x="0" y="0"/>
            <a:ext cx="9130451" cy="5143500"/>
          </a:xfrm>
          <a:prstGeom prst="rect">
            <a:avLst/>
          </a:prstGeom>
          <a:noFill/>
          <a:ln>
            <a:noFill/>
          </a:ln>
        </p:spPr>
      </p:pic>
      <p:pic>
        <p:nvPicPr>
          <p:cNvPr id="192" name="Google Shape;192;p33"/>
          <p:cNvPicPr preferRelativeResize="0"/>
          <p:nvPr/>
        </p:nvPicPr>
        <p:blipFill rotWithShape="1">
          <a:blip r:embed="rId6">
            <a:alphaModFix/>
          </a:blip>
          <a:srcRect b="0" l="0" r="0" t="0"/>
          <a:stretch/>
        </p:blipFill>
        <p:spPr>
          <a:xfrm>
            <a:off x="0" y="0"/>
            <a:ext cx="9144000" cy="5151133"/>
          </a:xfrm>
          <a:prstGeom prst="rect">
            <a:avLst/>
          </a:prstGeom>
          <a:noFill/>
          <a:ln>
            <a:noFill/>
          </a:ln>
        </p:spPr>
      </p:pic>
      <p:pic>
        <p:nvPicPr>
          <p:cNvPr id="193" name="Google Shape;193;p33"/>
          <p:cNvPicPr preferRelativeResize="0"/>
          <p:nvPr/>
        </p:nvPicPr>
        <p:blipFill rotWithShape="1">
          <a:blip r:embed="rId7">
            <a:alphaModFix/>
          </a:blip>
          <a:srcRect b="0" l="0" r="0" t="0"/>
          <a:stretch/>
        </p:blipFill>
        <p:spPr>
          <a:xfrm>
            <a:off x="0" y="0"/>
            <a:ext cx="9144000" cy="5143519"/>
          </a:xfrm>
          <a:prstGeom prst="rect">
            <a:avLst/>
          </a:prstGeom>
          <a:noFill/>
          <a:ln>
            <a:noFill/>
          </a:ln>
        </p:spPr>
      </p:pic>
      <p:pic>
        <p:nvPicPr>
          <p:cNvPr id="194" name="Google Shape;194;p33"/>
          <p:cNvPicPr preferRelativeResize="0"/>
          <p:nvPr/>
        </p:nvPicPr>
        <p:blipFill rotWithShape="1">
          <a:blip r:embed="rId8">
            <a:alphaModFix/>
          </a:blip>
          <a:srcRect b="0" l="0" r="0" t="0"/>
          <a:stretch/>
        </p:blipFill>
        <p:spPr>
          <a:xfrm>
            <a:off x="0" y="0"/>
            <a:ext cx="9144000" cy="5143508"/>
          </a:xfrm>
          <a:prstGeom prst="rect">
            <a:avLst/>
          </a:prstGeom>
          <a:noFill/>
          <a:ln>
            <a:noFill/>
          </a:ln>
        </p:spPr>
      </p:pic>
      <p:pic>
        <p:nvPicPr>
          <p:cNvPr id="195" name="Google Shape;195;p33"/>
          <p:cNvPicPr preferRelativeResize="0"/>
          <p:nvPr/>
        </p:nvPicPr>
        <p:blipFill rotWithShape="1">
          <a:blip r:embed="rId9">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4" name="Shape 14"/>
        <p:cNvGrpSpPr/>
        <p:nvPr/>
      </p:nvGrpSpPr>
      <p:grpSpPr>
        <a:xfrm>
          <a:off x="0" y="0"/>
          <a:ext cx="0" cy="0"/>
          <a:chOff x="0" y="0"/>
          <a:chExt cx="0" cy="0"/>
        </a:xfrm>
      </p:grpSpPr>
      <p:pic>
        <p:nvPicPr>
          <p:cNvPr descr="INSTITUCIONAL-02.jpg" id="15" name="Google Shape;15;p46"/>
          <p:cNvPicPr preferRelativeResize="0"/>
          <p:nvPr/>
        </p:nvPicPr>
        <p:blipFill rotWithShape="1">
          <a:blip r:embed="rId2">
            <a:alphaModFix/>
          </a:blip>
          <a:srcRect b="0" l="0" r="0" t="0"/>
          <a:stretch/>
        </p:blipFill>
        <p:spPr>
          <a:xfrm>
            <a:off x="19132" y="0"/>
            <a:ext cx="9135542" cy="5143501"/>
          </a:xfrm>
          <a:prstGeom prst="rect">
            <a:avLst/>
          </a:prstGeom>
          <a:noFill/>
          <a:ln>
            <a:noFill/>
          </a:ln>
        </p:spPr>
      </p:pic>
      <p:sp>
        <p:nvSpPr>
          <p:cNvPr id="16" name="Google Shape;16;p46"/>
          <p:cNvSpPr txBox="1"/>
          <p:nvPr>
            <p:ph type="title"/>
          </p:nvPr>
        </p:nvSpPr>
        <p:spPr>
          <a:xfrm>
            <a:off x="317289" y="206375"/>
            <a:ext cx="61185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8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9pPr>
          </a:lstStyle>
          <a:p/>
        </p:txBody>
      </p:sp>
      <p:sp>
        <p:nvSpPr>
          <p:cNvPr id="17" name="Google Shape;17;p46"/>
          <p:cNvSpPr txBox="1"/>
          <p:nvPr>
            <p:ph idx="1" type="body"/>
          </p:nvPr>
        </p:nvSpPr>
        <p:spPr>
          <a:xfrm>
            <a:off x="317290" y="1281113"/>
            <a:ext cx="6118500" cy="3627300"/>
          </a:xfrm>
          <a:prstGeom prst="rect">
            <a:avLst/>
          </a:prstGeom>
          <a:noFill/>
          <a:ln>
            <a:noFill/>
          </a:ln>
        </p:spPr>
        <p:txBody>
          <a:bodyPr anchorCtr="0" anchor="t" bIns="45700" lIns="91425" spcFirstLastPara="1" rIns="91425" wrap="square" tIns="45700">
            <a:noAutofit/>
          </a:bodyPr>
          <a:lstStyle>
            <a:lvl1pPr indent="-309880" lvl="0" marL="457200" marR="0" rtl="0" algn="l">
              <a:lnSpc>
                <a:spcPct val="100000"/>
              </a:lnSpc>
              <a:spcBef>
                <a:spcPts val="2636"/>
              </a:spcBef>
              <a:spcAft>
                <a:spcPts val="0"/>
              </a:spcAft>
              <a:buClr>
                <a:srgbClr val="53585F"/>
              </a:buClr>
              <a:buSzPts val="1280"/>
              <a:buFont typeface="Arial"/>
              <a:buChar char="•"/>
              <a:defRPr b="0" i="0" sz="1600" u="none" cap="none" strike="noStrike">
                <a:solidFill>
                  <a:srgbClr val="53585F"/>
                </a:solidFill>
                <a:latin typeface="Arial"/>
                <a:ea typeface="Arial"/>
                <a:cs typeface="Arial"/>
                <a:sym typeface="Arial"/>
              </a:defRPr>
            </a:lvl1pPr>
            <a:lvl2pPr indent="-327660" lvl="1" marL="914400" marR="0" rtl="0" algn="l">
              <a:lnSpc>
                <a:spcPct val="100000"/>
              </a:lnSpc>
              <a:spcBef>
                <a:spcPts val="2636"/>
              </a:spcBef>
              <a:spcAft>
                <a:spcPts val="0"/>
              </a:spcAft>
              <a:buClr>
                <a:srgbClr val="53585F"/>
              </a:buClr>
              <a:buSzPts val="1560"/>
              <a:buFont typeface="Arial"/>
              <a:buChar char="•"/>
              <a:defRPr b="0" i="0" sz="1200" u="none" cap="none" strike="noStrike">
                <a:solidFill>
                  <a:srgbClr val="53585F"/>
                </a:solidFill>
                <a:latin typeface="Arial"/>
                <a:ea typeface="Arial"/>
                <a:cs typeface="Arial"/>
                <a:sym typeface="Arial"/>
              </a:defRPr>
            </a:lvl2pPr>
            <a:lvl3pPr indent="-327660" lvl="2" marL="1371600" marR="0" rtl="0" algn="l">
              <a:lnSpc>
                <a:spcPct val="100000"/>
              </a:lnSpc>
              <a:spcBef>
                <a:spcPts val="2636"/>
              </a:spcBef>
              <a:spcAft>
                <a:spcPts val="0"/>
              </a:spcAft>
              <a:buClr>
                <a:srgbClr val="53585F"/>
              </a:buClr>
              <a:buSzPts val="1560"/>
              <a:buFont typeface="Arial"/>
              <a:buChar char="•"/>
              <a:defRPr b="0" i="0" sz="1200" u="none" cap="none" strike="noStrike">
                <a:solidFill>
                  <a:srgbClr val="53585F"/>
                </a:solidFill>
                <a:latin typeface="Arial"/>
                <a:ea typeface="Arial"/>
                <a:cs typeface="Arial"/>
                <a:sym typeface="Arial"/>
              </a:defRPr>
            </a:lvl3pPr>
            <a:lvl4pPr indent="-327660" lvl="3" marL="1828800" marR="0" rtl="0" algn="l">
              <a:lnSpc>
                <a:spcPct val="100000"/>
              </a:lnSpc>
              <a:spcBef>
                <a:spcPts val="2636"/>
              </a:spcBef>
              <a:spcAft>
                <a:spcPts val="0"/>
              </a:spcAft>
              <a:buClr>
                <a:srgbClr val="53585F"/>
              </a:buClr>
              <a:buSzPts val="1560"/>
              <a:buFont typeface="Arial"/>
              <a:buChar char="•"/>
              <a:defRPr b="0" i="0" sz="1200" u="none" cap="none" strike="noStrike">
                <a:solidFill>
                  <a:srgbClr val="53585F"/>
                </a:solidFill>
                <a:latin typeface="Arial"/>
                <a:ea typeface="Arial"/>
                <a:cs typeface="Arial"/>
                <a:sym typeface="Arial"/>
              </a:defRPr>
            </a:lvl4pPr>
            <a:lvl5pPr indent="-327660" lvl="4" marL="2286000" marR="0" rtl="0" algn="l">
              <a:lnSpc>
                <a:spcPct val="100000"/>
              </a:lnSpc>
              <a:spcBef>
                <a:spcPts val="2636"/>
              </a:spcBef>
              <a:spcAft>
                <a:spcPts val="0"/>
              </a:spcAft>
              <a:buClr>
                <a:srgbClr val="53585F"/>
              </a:buClr>
              <a:buSzPts val="1560"/>
              <a:buFont typeface="Arial"/>
              <a:buChar char="•"/>
              <a:defRPr b="0" i="0" sz="1200" u="none" cap="none" strike="noStrike">
                <a:solidFill>
                  <a:srgbClr val="53585F"/>
                </a:solidFill>
                <a:latin typeface="Arial"/>
                <a:ea typeface="Arial"/>
                <a:cs typeface="Arial"/>
                <a:sym typeface="Arial"/>
              </a:defRPr>
            </a:lvl5pPr>
            <a:lvl6pPr indent="-307975" lvl="5" marL="27432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196" name="Shape 196"/>
        <p:cNvGrpSpPr/>
        <p:nvPr/>
      </p:nvGrpSpPr>
      <p:grpSpPr>
        <a:xfrm>
          <a:off x="0" y="0"/>
          <a:ext cx="0" cy="0"/>
          <a:chOff x="0" y="0"/>
          <a:chExt cx="0" cy="0"/>
        </a:xfrm>
      </p:grpSpPr>
      <p:pic>
        <p:nvPicPr>
          <p:cNvPr id="197" name="Google Shape;197;p34"/>
          <p:cNvPicPr preferRelativeResize="0"/>
          <p:nvPr/>
        </p:nvPicPr>
        <p:blipFill rotWithShape="1">
          <a:blip r:embed="rId2">
            <a:alphaModFix/>
          </a:blip>
          <a:srcRect b="0" l="0" r="0" t="0"/>
          <a:stretch/>
        </p:blipFill>
        <p:spPr>
          <a:xfrm>
            <a:off x="1850" y="0"/>
            <a:ext cx="9140300" cy="5143501"/>
          </a:xfrm>
          <a:prstGeom prst="rect">
            <a:avLst/>
          </a:prstGeom>
          <a:noFill/>
          <a:ln>
            <a:noFill/>
          </a:ln>
        </p:spPr>
      </p:pic>
      <p:sp>
        <p:nvSpPr>
          <p:cNvPr id="198" name="Google Shape;198;p34"/>
          <p:cNvSpPr txBox="1"/>
          <p:nvPr>
            <p:ph type="title"/>
          </p:nvPr>
        </p:nvSpPr>
        <p:spPr>
          <a:xfrm>
            <a:off x="628650" y="274638"/>
            <a:ext cx="7886700" cy="993900"/>
          </a:xfrm>
          <a:prstGeom prst="rect">
            <a:avLst/>
          </a:prstGeom>
          <a:noFill/>
          <a:ln>
            <a:noFill/>
          </a:ln>
        </p:spPr>
        <p:txBody>
          <a:bodyPr anchorCtr="0" anchor="t" bIns="45700" lIns="91425" spcFirstLastPara="1" rIns="91425" wrap="square" tIns="45700">
            <a:normAutofit/>
          </a:bodyPr>
          <a:lstStyle>
            <a:lvl1pPr lvl="0" marR="0" algn="l">
              <a:lnSpc>
                <a:spcPct val="100000"/>
              </a:lnSpc>
              <a:spcBef>
                <a:spcPts val="0"/>
              </a:spcBef>
              <a:spcAft>
                <a:spcPts val="0"/>
              </a:spcAft>
              <a:buSzPts val="2800"/>
              <a:buNone/>
              <a:defRPr b="1" i="0" sz="2500" u="none" cap="none" strike="noStrike">
                <a:solidFill>
                  <a:srgbClr val="246810"/>
                </a:solidFill>
                <a:latin typeface="Roboto"/>
                <a:ea typeface="Roboto"/>
                <a:cs typeface="Roboto"/>
                <a:sym typeface="Roboto"/>
              </a:defRPr>
            </a:lvl1pPr>
            <a:lvl2pPr lvl="1"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2pPr>
            <a:lvl3pPr lvl="2"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3pPr>
            <a:lvl4pPr lvl="3"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4pPr>
            <a:lvl5pPr lvl="4"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5pPr>
            <a:lvl6pPr lvl="5"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6pPr>
            <a:lvl7pPr lvl="6"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7pPr>
            <a:lvl8pPr lvl="7"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8pPr>
            <a:lvl9pPr lvl="8" marR="0" algn="l">
              <a:lnSpc>
                <a:spcPct val="100000"/>
              </a:lnSpc>
              <a:spcBef>
                <a:spcPts val="0"/>
              </a:spcBef>
              <a:spcAft>
                <a:spcPts val="0"/>
              </a:spcAft>
              <a:buSzPts val="2800"/>
              <a:buNone/>
              <a:defRPr b="0" i="0" sz="3800" u="none" cap="none" strike="noStrike">
                <a:solidFill>
                  <a:srgbClr val="DE1E1E"/>
                </a:solidFill>
                <a:latin typeface="Arial"/>
                <a:ea typeface="Arial"/>
                <a:cs typeface="Arial"/>
                <a:sym typeface="Arial"/>
              </a:defRPr>
            </a:lvl9pPr>
          </a:lstStyle>
          <a:p/>
        </p:txBody>
      </p:sp>
      <p:sp>
        <p:nvSpPr>
          <p:cNvPr id="199" name="Google Shape;199;p34"/>
          <p:cNvSpPr txBox="1"/>
          <p:nvPr>
            <p:ph idx="1" type="body"/>
          </p:nvPr>
        </p:nvSpPr>
        <p:spPr>
          <a:xfrm>
            <a:off x="628650" y="1536700"/>
            <a:ext cx="5991300" cy="2779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15000"/>
              </a:lnSpc>
              <a:spcBef>
                <a:spcPts val="2636"/>
              </a:spcBef>
              <a:spcAft>
                <a:spcPts val="0"/>
              </a:spcAft>
              <a:buClr>
                <a:srgbClr val="53585F"/>
              </a:buClr>
              <a:buSzPts val="1100"/>
              <a:buFont typeface="Oswald Light"/>
              <a:buNone/>
              <a:defRPr b="0" i="0" sz="2200">
                <a:solidFill>
                  <a:srgbClr val="53585F"/>
                </a:solidFill>
                <a:latin typeface="Oswald Light"/>
                <a:ea typeface="Oswald Light"/>
                <a:cs typeface="Oswald Light"/>
                <a:sym typeface="Oswald Light"/>
              </a:defRPr>
            </a:lvl1pPr>
            <a:lvl2pPr indent="-307975" lvl="1" marL="914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algn="l">
              <a:lnSpc>
                <a:spcPct val="115000"/>
              </a:lnSpc>
              <a:spcBef>
                <a:spcPts val="2636"/>
              </a:spcBef>
              <a:spcAft>
                <a:spcPts val="120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pic>
        <p:nvPicPr>
          <p:cNvPr id="200" name="Google Shape;200;p34"/>
          <p:cNvPicPr preferRelativeResize="0"/>
          <p:nvPr/>
        </p:nvPicPr>
        <p:blipFill rotWithShape="1">
          <a:blip r:embed="rId3">
            <a:alphaModFix/>
          </a:blip>
          <a:srcRect b="0" l="0" r="0" t="0"/>
          <a:stretch/>
        </p:blipFill>
        <p:spPr>
          <a:xfrm>
            <a:off x="0" y="952"/>
            <a:ext cx="9143998" cy="5141595"/>
          </a:xfrm>
          <a:prstGeom prst="rect">
            <a:avLst/>
          </a:prstGeom>
          <a:noFill/>
          <a:ln>
            <a:noFill/>
          </a:ln>
        </p:spPr>
      </p:pic>
      <p:pic>
        <p:nvPicPr>
          <p:cNvPr id="201" name="Google Shape;201;p34"/>
          <p:cNvPicPr preferRelativeResize="0"/>
          <p:nvPr/>
        </p:nvPicPr>
        <p:blipFill rotWithShape="1">
          <a:blip r:embed="rId4">
            <a:alphaModFix/>
          </a:blip>
          <a:srcRect b="0" l="0" r="0" t="0"/>
          <a:stretch/>
        </p:blipFill>
        <p:spPr>
          <a:xfrm>
            <a:off x="0" y="952"/>
            <a:ext cx="9143998" cy="5141595"/>
          </a:xfrm>
          <a:prstGeom prst="rect">
            <a:avLst/>
          </a:prstGeom>
          <a:noFill/>
          <a:ln>
            <a:noFill/>
          </a:ln>
        </p:spPr>
      </p:pic>
      <p:pic>
        <p:nvPicPr>
          <p:cNvPr id="202" name="Google Shape;202;p34"/>
          <p:cNvPicPr preferRelativeResize="0"/>
          <p:nvPr/>
        </p:nvPicPr>
        <p:blipFill rotWithShape="1">
          <a:blip r:embed="rId5">
            <a:alphaModFix/>
          </a:blip>
          <a:srcRect b="0" l="0" r="0" t="0"/>
          <a:stretch/>
        </p:blipFill>
        <p:spPr>
          <a:xfrm>
            <a:off x="0" y="952"/>
            <a:ext cx="9143998" cy="5141595"/>
          </a:xfrm>
          <a:prstGeom prst="rect">
            <a:avLst/>
          </a:prstGeom>
          <a:noFill/>
          <a:ln>
            <a:noFill/>
          </a:ln>
        </p:spPr>
      </p:pic>
      <p:pic>
        <p:nvPicPr>
          <p:cNvPr id="203" name="Google Shape;203;p34"/>
          <p:cNvPicPr preferRelativeResize="0"/>
          <p:nvPr/>
        </p:nvPicPr>
        <p:blipFill rotWithShape="1">
          <a:blip r:embed="rId6">
            <a:alphaModFix/>
          </a:blip>
          <a:srcRect b="0" l="0" r="0" t="0"/>
          <a:stretch/>
        </p:blipFill>
        <p:spPr>
          <a:xfrm>
            <a:off x="0" y="0"/>
            <a:ext cx="9144000" cy="5143500"/>
          </a:xfrm>
          <a:prstGeom prst="rect">
            <a:avLst/>
          </a:prstGeom>
          <a:noFill/>
          <a:ln>
            <a:noFill/>
          </a:ln>
        </p:spPr>
      </p:pic>
      <p:pic>
        <p:nvPicPr>
          <p:cNvPr id="204" name="Google Shape;204;p34"/>
          <p:cNvPicPr preferRelativeResize="0"/>
          <p:nvPr/>
        </p:nvPicPr>
        <p:blipFill rotWithShape="1">
          <a:blip r:embed="rId7">
            <a:alphaModFix/>
          </a:blip>
          <a:srcRect b="0" l="0" r="0" t="0"/>
          <a:stretch/>
        </p:blipFill>
        <p:spPr>
          <a:xfrm>
            <a:off x="0" y="0"/>
            <a:ext cx="9144000" cy="5143500"/>
          </a:xfrm>
          <a:prstGeom prst="rect">
            <a:avLst/>
          </a:prstGeom>
          <a:noFill/>
          <a:ln>
            <a:noFill/>
          </a:ln>
        </p:spPr>
      </p:pic>
      <p:pic>
        <p:nvPicPr>
          <p:cNvPr id="205" name="Google Shape;205;p34"/>
          <p:cNvPicPr preferRelativeResize="0"/>
          <p:nvPr/>
        </p:nvPicPr>
        <p:blipFill rotWithShape="1">
          <a:blip r:embed="rId8">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6" name="Shape 206"/>
        <p:cNvGrpSpPr/>
        <p:nvPr/>
      </p:nvGrpSpPr>
      <p:grpSpPr>
        <a:xfrm>
          <a:off x="0" y="0"/>
          <a:ext cx="0" cy="0"/>
          <a:chOff x="0" y="0"/>
          <a:chExt cx="0" cy="0"/>
        </a:xfrm>
      </p:grpSpPr>
      <p:sp>
        <p:nvSpPr>
          <p:cNvPr id="207" name="Google Shape;207;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8" name="Google Shape;208;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9" name="Google Shape;20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2" name="Google Shape;21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 name="Google Shape;215;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6" name="Google Shape;21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9" name="Google Shape;219;p3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0" name="Google Shape;220;p3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1" name="Google Shape;22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4" name="Google Shape;22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7" name="Google Shape;227;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8" name="Google Shape;22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9" name="Shape 229"/>
        <p:cNvGrpSpPr/>
        <p:nvPr/>
      </p:nvGrpSpPr>
      <p:grpSpPr>
        <a:xfrm>
          <a:off x="0" y="0"/>
          <a:ext cx="0" cy="0"/>
          <a:chOff x="0" y="0"/>
          <a:chExt cx="0" cy="0"/>
        </a:xfrm>
      </p:grpSpPr>
      <p:sp>
        <p:nvSpPr>
          <p:cNvPr id="230" name="Google Shape;230;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1" name="Google Shape;23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2" name="Shape 232"/>
        <p:cNvGrpSpPr/>
        <p:nvPr/>
      </p:nvGrpSpPr>
      <p:grpSpPr>
        <a:xfrm>
          <a:off x="0" y="0"/>
          <a:ext cx="0" cy="0"/>
          <a:chOff x="0" y="0"/>
          <a:chExt cx="0" cy="0"/>
        </a:xfrm>
      </p:grpSpPr>
      <p:sp>
        <p:nvSpPr>
          <p:cNvPr id="233" name="Google Shape;233;p4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5" name="Google Shape;235;p4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6" name="Google Shape;236;p4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37" name="Google Shape;23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8" name="Shape 238"/>
        <p:cNvGrpSpPr/>
        <p:nvPr/>
      </p:nvGrpSpPr>
      <p:grpSpPr>
        <a:xfrm>
          <a:off x="0" y="0"/>
          <a:ext cx="0" cy="0"/>
          <a:chOff x="0" y="0"/>
          <a:chExt cx="0" cy="0"/>
        </a:xfrm>
      </p:grpSpPr>
      <p:sp>
        <p:nvSpPr>
          <p:cNvPr id="239" name="Google Shape;239;p4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40" name="Google Shape;240;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ICIO DE PRESENTACION" showMasterSp="0">
  <p:cSld name="INICIO DE PRESENTACION">
    <p:spTree>
      <p:nvGrpSpPr>
        <p:cNvPr id="18" name="Shape 18"/>
        <p:cNvGrpSpPr/>
        <p:nvPr/>
      </p:nvGrpSpPr>
      <p:grpSpPr>
        <a:xfrm>
          <a:off x="0" y="0"/>
          <a:ext cx="0" cy="0"/>
          <a:chOff x="0" y="0"/>
          <a:chExt cx="0" cy="0"/>
        </a:xfrm>
      </p:grpSpPr>
      <p:sp>
        <p:nvSpPr>
          <p:cNvPr id="19" name="Google Shape;19;p47"/>
          <p:cNvSpPr txBox="1"/>
          <p:nvPr/>
        </p:nvSpPr>
        <p:spPr>
          <a:xfrm>
            <a:off x="3026489" y="1125503"/>
            <a:ext cx="5346900" cy="3471300"/>
          </a:xfrm>
          <a:prstGeom prst="rect">
            <a:avLst/>
          </a:prstGeom>
          <a:noFill/>
          <a:ln>
            <a:noFill/>
          </a:ln>
        </p:spPr>
        <p:txBody>
          <a:bodyPr anchorCtr="0" anchor="t" bIns="45700" lIns="91425" spcFirstLastPara="1" rIns="91425" wrap="square" tIns="45700">
            <a:noAutofit/>
          </a:bodyPr>
          <a:lstStyle/>
          <a:p>
            <a:pPr indent="0" lvl="0" marL="0" marR="0" rtl="0" algn="l">
              <a:lnSpc>
                <a:spcPct val="109090"/>
              </a:lnSpc>
              <a:spcBef>
                <a:spcPts val="0"/>
              </a:spcBef>
              <a:spcAft>
                <a:spcPts val="0"/>
              </a:spcAft>
              <a:buClr>
                <a:srgbClr val="000000"/>
              </a:buClr>
              <a:buSzPts val="1100"/>
              <a:buFont typeface="Arial"/>
              <a:buNone/>
            </a:pPr>
            <a:r>
              <a:t/>
            </a:r>
            <a:endParaRPr b="0" i="0" sz="2200" u="none" cap="none" strike="noStrike">
              <a:solidFill>
                <a:srgbClr val="0FFF94"/>
              </a:solidFill>
              <a:latin typeface="Arial"/>
              <a:ea typeface="Arial"/>
              <a:cs typeface="Arial"/>
              <a:sym typeface="Arial"/>
            </a:endParaRPr>
          </a:p>
        </p:txBody>
      </p:sp>
      <p:pic>
        <p:nvPicPr>
          <p:cNvPr descr="INSTITUCIONAL-03.jpg" id="20" name="Google Shape;20;p47"/>
          <p:cNvPicPr preferRelativeResize="0"/>
          <p:nvPr/>
        </p:nvPicPr>
        <p:blipFill rotWithShape="1">
          <a:blip r:embed="rId2">
            <a:alphaModFix/>
          </a:blip>
          <a:srcRect b="0" l="0" r="0" t="0"/>
          <a:stretch/>
        </p:blipFill>
        <p:spPr>
          <a:xfrm>
            <a:off x="0" y="0"/>
            <a:ext cx="9135542" cy="5143501"/>
          </a:xfrm>
          <a:prstGeom prst="rect">
            <a:avLst/>
          </a:prstGeom>
          <a:noFill/>
          <a:ln>
            <a:noFill/>
          </a:ln>
        </p:spPr>
      </p:pic>
      <p:sp>
        <p:nvSpPr>
          <p:cNvPr id="21" name="Google Shape;21;p47"/>
          <p:cNvSpPr txBox="1"/>
          <p:nvPr>
            <p:ph idx="1" type="body"/>
          </p:nvPr>
        </p:nvSpPr>
        <p:spPr>
          <a:xfrm>
            <a:off x="2916609" y="857250"/>
            <a:ext cx="5940000" cy="4017900"/>
          </a:xfrm>
          <a:prstGeom prst="rect">
            <a:avLst/>
          </a:prstGeom>
          <a:noFill/>
          <a:ln>
            <a:noFill/>
          </a:ln>
        </p:spPr>
        <p:txBody>
          <a:bodyPr anchorCtr="0" anchor="t" bIns="45700" lIns="91425" spcFirstLastPara="1" rIns="91425" wrap="square" tIns="45700">
            <a:noAutofit/>
          </a:bodyPr>
          <a:lstStyle>
            <a:lvl1pPr indent="-320040" lvl="0" marL="457200" marR="0" rtl="0" algn="l">
              <a:lnSpc>
                <a:spcPct val="100000"/>
              </a:lnSpc>
              <a:spcBef>
                <a:spcPts val="2636"/>
              </a:spcBef>
              <a:spcAft>
                <a:spcPts val="0"/>
              </a:spcAft>
              <a:buClr>
                <a:srgbClr val="53585F"/>
              </a:buClr>
              <a:buSzPts val="1440"/>
              <a:buFont typeface="Arial"/>
              <a:buChar char="•"/>
              <a:defRPr b="0" i="0" sz="1800" u="none" cap="none" strike="noStrike">
                <a:solidFill>
                  <a:srgbClr val="53585F"/>
                </a:solidFill>
                <a:latin typeface="Arial"/>
                <a:ea typeface="Arial"/>
                <a:cs typeface="Arial"/>
                <a:sym typeface="Arial"/>
              </a:defRPr>
            </a:lvl1pPr>
            <a:lvl2pPr indent="-307975" lvl="1" marL="914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
        <p:nvSpPr>
          <p:cNvPr id="22" name="Google Shape;22;p47"/>
          <p:cNvSpPr txBox="1"/>
          <p:nvPr>
            <p:ph type="title"/>
          </p:nvPr>
        </p:nvSpPr>
        <p:spPr>
          <a:xfrm>
            <a:off x="2916609" y="193675"/>
            <a:ext cx="5940000" cy="463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 name="Shape 241"/>
        <p:cNvGrpSpPr/>
        <p:nvPr/>
      </p:nvGrpSpPr>
      <p:grpSpPr>
        <a:xfrm>
          <a:off x="0" y="0"/>
          <a:ext cx="0" cy="0"/>
          <a:chOff x="0" y="0"/>
          <a:chExt cx="0" cy="0"/>
        </a:xfrm>
      </p:grpSpPr>
      <p:sp>
        <p:nvSpPr>
          <p:cNvPr id="242" name="Google Shape;242;p4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43" name="Google Shape;243;p4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44" name="Google Shape;24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245" name="Shape 245"/>
        <p:cNvGrpSpPr/>
        <p:nvPr/>
      </p:nvGrpSpPr>
      <p:grpSpPr>
        <a:xfrm>
          <a:off x="0" y="0"/>
          <a:ext cx="0" cy="0"/>
          <a:chOff x="0" y="0"/>
          <a:chExt cx="0" cy="0"/>
        </a:xfrm>
      </p:grpSpPr>
      <p:sp>
        <p:nvSpPr>
          <p:cNvPr id="246" name="Google Shape;246;p45"/>
          <p:cNvSpPr txBox="1"/>
          <p:nvPr/>
        </p:nvSpPr>
        <p:spPr>
          <a:xfrm>
            <a:off x="781050" y="427038"/>
            <a:ext cx="7886700" cy="99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rgbClr val="246810"/>
                </a:solidFill>
                <a:latin typeface="Roboto"/>
                <a:ea typeface="Roboto"/>
                <a:cs typeface="Roboto"/>
                <a:sym typeface="Roboto"/>
              </a:rPr>
              <a:t>CLICK TO EDIT MASTER</a:t>
            </a:r>
            <a:br>
              <a:rPr b="1" i="0" lang="es" sz="2500" u="none" cap="none" strike="noStrike">
                <a:solidFill>
                  <a:srgbClr val="246810"/>
                </a:solidFill>
                <a:latin typeface="Roboto"/>
                <a:ea typeface="Roboto"/>
                <a:cs typeface="Roboto"/>
                <a:sym typeface="Roboto"/>
              </a:rPr>
            </a:br>
            <a:r>
              <a:rPr b="1" i="0" lang="es" sz="2500" u="none" cap="none" strike="noStrike">
                <a:solidFill>
                  <a:srgbClr val="246810"/>
                </a:solidFill>
                <a:latin typeface="Roboto"/>
                <a:ea typeface="Roboto"/>
                <a:cs typeface="Roboto"/>
                <a:sym typeface="Roboto"/>
              </a:rPr>
              <a:t>TITLE STYLE</a:t>
            </a:r>
            <a:endParaRPr b="0" i="0" sz="1400" u="none" cap="none" strike="noStrike">
              <a:solidFill>
                <a:srgbClr val="000000"/>
              </a:solidFill>
              <a:latin typeface="Arial"/>
              <a:ea typeface="Arial"/>
              <a:cs typeface="Arial"/>
              <a:sym typeface="Arial"/>
            </a:endParaRPr>
          </a:p>
        </p:txBody>
      </p:sp>
      <p:sp>
        <p:nvSpPr>
          <p:cNvPr id="247" name="Google Shape;247;p45"/>
          <p:cNvSpPr txBox="1"/>
          <p:nvPr>
            <p:ph idx="1" type="body"/>
          </p:nvPr>
        </p:nvSpPr>
        <p:spPr>
          <a:xfrm>
            <a:off x="781050" y="1689100"/>
            <a:ext cx="5991300" cy="2779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15000"/>
              </a:lnSpc>
              <a:spcBef>
                <a:spcPts val="2636"/>
              </a:spcBef>
              <a:spcAft>
                <a:spcPts val="0"/>
              </a:spcAft>
              <a:buClr>
                <a:srgbClr val="53585F"/>
              </a:buClr>
              <a:buSzPts val="1100"/>
              <a:buFont typeface="Oswald Light"/>
              <a:buNone/>
              <a:defRPr b="0" i="0" sz="2200" u="none" cap="none" strike="noStrike">
                <a:solidFill>
                  <a:srgbClr val="53585F"/>
                </a:solidFill>
                <a:latin typeface="Oswald Light"/>
                <a:ea typeface="Oswald Light"/>
                <a:cs typeface="Oswald Light"/>
                <a:sym typeface="Oswald Light"/>
              </a:defRPr>
            </a:lvl1pPr>
            <a:lvl2pPr indent="-307975" lvl="1" marL="914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algn="l">
              <a:lnSpc>
                <a:spcPct val="115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algn="l">
              <a:lnSpc>
                <a:spcPct val="115000"/>
              </a:lnSpc>
              <a:spcBef>
                <a:spcPts val="2636"/>
              </a:spcBef>
              <a:spcAft>
                <a:spcPts val="120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pic>
        <p:nvPicPr>
          <p:cNvPr id="248" name="Google Shape;248;p45"/>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showMasterSp="0">
  <p:cSld name="Título y viñetas">
    <p:spTree>
      <p:nvGrpSpPr>
        <p:cNvPr id="23" name="Shape 23"/>
        <p:cNvGrpSpPr/>
        <p:nvPr/>
      </p:nvGrpSpPr>
      <p:grpSpPr>
        <a:xfrm>
          <a:off x="0" y="0"/>
          <a:ext cx="0" cy="0"/>
          <a:chOff x="0" y="0"/>
          <a:chExt cx="0" cy="0"/>
        </a:xfrm>
      </p:grpSpPr>
      <p:pic>
        <p:nvPicPr>
          <p:cNvPr descr="INSTITUCIONAL-05.jpg" id="24" name="Google Shape;24;p48"/>
          <p:cNvPicPr preferRelativeResize="0"/>
          <p:nvPr/>
        </p:nvPicPr>
        <p:blipFill rotWithShape="1">
          <a:blip r:embed="rId2">
            <a:alphaModFix/>
          </a:blip>
          <a:srcRect b="0" l="0" r="0" t="0"/>
          <a:stretch/>
        </p:blipFill>
        <p:spPr>
          <a:xfrm>
            <a:off x="10673" y="0"/>
            <a:ext cx="9135542" cy="5143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ICIO DE PRESENTACION" showMasterSp="0">
  <p:cSld name="INICIO DE PRESENTACION 2">
    <p:spTree>
      <p:nvGrpSpPr>
        <p:cNvPr id="25" name="Shape 25"/>
        <p:cNvGrpSpPr/>
        <p:nvPr/>
      </p:nvGrpSpPr>
      <p:grpSpPr>
        <a:xfrm>
          <a:off x="0" y="0"/>
          <a:ext cx="0" cy="0"/>
          <a:chOff x="0" y="0"/>
          <a:chExt cx="0" cy="0"/>
        </a:xfrm>
      </p:grpSpPr>
      <p:pic>
        <p:nvPicPr>
          <p:cNvPr descr="ARL-04.jpg" id="26" name="Google Shape;26;p49"/>
          <p:cNvPicPr preferRelativeResize="0"/>
          <p:nvPr/>
        </p:nvPicPr>
        <p:blipFill rotWithShape="1">
          <a:blip r:embed="rId2">
            <a:alphaModFix/>
          </a:blip>
          <a:srcRect b="0" l="0" r="0" t="0"/>
          <a:stretch/>
        </p:blipFill>
        <p:spPr>
          <a:xfrm>
            <a:off x="-1" y="0"/>
            <a:ext cx="9230469" cy="5143500"/>
          </a:xfrm>
          <a:prstGeom prst="rect">
            <a:avLst/>
          </a:prstGeom>
          <a:noFill/>
          <a:ln>
            <a:noFill/>
          </a:ln>
        </p:spPr>
      </p:pic>
      <p:sp>
        <p:nvSpPr>
          <p:cNvPr id="27" name="Google Shape;27;p49"/>
          <p:cNvSpPr txBox="1"/>
          <p:nvPr>
            <p:ph type="title"/>
          </p:nvPr>
        </p:nvSpPr>
        <p:spPr>
          <a:xfrm>
            <a:off x="457200" y="2143125"/>
            <a:ext cx="8229600" cy="8574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0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JA DE PAUSA" showMasterSp="0" type="tx">
  <p:cSld name="TITLE_AND_BODY">
    <p:bg>
      <p:bgPr>
        <a:solidFill>
          <a:srgbClr val="000000"/>
        </a:solidFill>
      </p:bgPr>
    </p:bg>
    <p:spTree>
      <p:nvGrpSpPr>
        <p:cNvPr id="28" name="Shape 28"/>
        <p:cNvGrpSpPr/>
        <p:nvPr/>
      </p:nvGrpSpPr>
      <p:grpSpPr>
        <a:xfrm>
          <a:off x="0" y="0"/>
          <a:ext cx="0" cy="0"/>
          <a:chOff x="0" y="0"/>
          <a:chExt cx="0" cy="0"/>
        </a:xfrm>
      </p:grpSpPr>
      <p:pic>
        <p:nvPicPr>
          <p:cNvPr descr="INSTITUCIONAL-09.jpg" id="29" name="Google Shape;29;p50"/>
          <p:cNvPicPr preferRelativeResize="0"/>
          <p:nvPr/>
        </p:nvPicPr>
        <p:blipFill rotWithShape="1">
          <a:blip r:embed="rId2">
            <a:alphaModFix/>
          </a:blip>
          <a:srcRect b="0" l="0" r="0" t="0"/>
          <a:stretch/>
        </p:blipFill>
        <p:spPr>
          <a:xfrm>
            <a:off x="0" y="0"/>
            <a:ext cx="9135542" cy="51435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viñetas copia">
  <p:cSld name="Título y viñetas copia">
    <p:spTree>
      <p:nvGrpSpPr>
        <p:cNvPr id="30" name="Shape 30"/>
        <p:cNvGrpSpPr/>
        <p:nvPr/>
      </p:nvGrpSpPr>
      <p:grpSpPr>
        <a:xfrm>
          <a:off x="0" y="0"/>
          <a:ext cx="0" cy="0"/>
          <a:chOff x="0" y="0"/>
          <a:chExt cx="0" cy="0"/>
        </a:xfrm>
      </p:grpSpPr>
      <p:pic>
        <p:nvPicPr>
          <p:cNvPr descr="ARL-04.jpg" id="31" name="Google Shape;31;p51"/>
          <p:cNvPicPr preferRelativeResize="0"/>
          <p:nvPr/>
        </p:nvPicPr>
        <p:blipFill rotWithShape="1">
          <a:blip r:embed="rId2">
            <a:alphaModFix/>
          </a:blip>
          <a:srcRect b="0" l="0" r="0" t="0"/>
          <a:stretch/>
        </p:blipFill>
        <p:spPr>
          <a:xfrm>
            <a:off x="-1" y="0"/>
            <a:ext cx="9251121" cy="5143500"/>
          </a:xfrm>
          <a:prstGeom prst="rect">
            <a:avLst/>
          </a:prstGeom>
          <a:noFill/>
          <a:ln>
            <a:noFill/>
          </a:ln>
        </p:spPr>
      </p:pic>
      <p:sp>
        <p:nvSpPr>
          <p:cNvPr id="32" name="Google Shape;32;p51"/>
          <p:cNvSpPr txBox="1"/>
          <p:nvPr>
            <p:ph idx="1" type="body"/>
          </p:nvPr>
        </p:nvSpPr>
        <p:spPr>
          <a:xfrm>
            <a:off x="457200" y="1193333"/>
            <a:ext cx="8229600" cy="3659100"/>
          </a:xfrm>
          <a:prstGeom prst="rect">
            <a:avLst/>
          </a:prstGeom>
          <a:noFill/>
          <a:ln>
            <a:noFill/>
          </a:ln>
        </p:spPr>
        <p:txBody>
          <a:bodyPr anchorCtr="0" anchor="t" bIns="45700" lIns="91425" spcFirstLastPara="1" rIns="91425" wrap="square" tIns="45700">
            <a:noAutofit/>
          </a:bodyPr>
          <a:lstStyle>
            <a:lvl1pPr indent="-307975" lvl="0" marL="457200" marR="0" rtl="0" algn="l">
              <a:lnSpc>
                <a:spcPct val="100000"/>
              </a:lnSpc>
              <a:spcBef>
                <a:spcPts val="2636"/>
              </a:spcBef>
              <a:spcAft>
                <a:spcPts val="0"/>
              </a:spcAft>
              <a:buClr>
                <a:schemeClr val="lt1"/>
              </a:buClr>
              <a:buSzPts val="1250"/>
              <a:buFont typeface="Arial"/>
              <a:buChar char="•"/>
              <a:defRPr b="0" i="0" sz="2500" u="none" cap="none" strike="noStrike">
                <a:solidFill>
                  <a:schemeClr val="lt1"/>
                </a:solidFill>
                <a:latin typeface="Arial"/>
                <a:ea typeface="Arial"/>
                <a:cs typeface="Arial"/>
                <a:sym typeface="Arial"/>
              </a:defRPr>
            </a:lvl1pPr>
            <a:lvl2pPr indent="-307975" lvl="1" marL="914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
        <p:nvSpPr>
          <p:cNvPr id="33" name="Google Shape;33;p51"/>
          <p:cNvSpPr txBox="1"/>
          <p:nvPr>
            <p:ph type="title"/>
          </p:nvPr>
        </p:nvSpPr>
        <p:spPr>
          <a:xfrm>
            <a:off x="457200" y="244475"/>
            <a:ext cx="82296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JA DE PAUSA" showMasterSp="0">
  <p:cSld name="HOJA DE PAUSA">
    <p:spTree>
      <p:nvGrpSpPr>
        <p:cNvPr id="34" name="Shape 34"/>
        <p:cNvGrpSpPr/>
        <p:nvPr/>
      </p:nvGrpSpPr>
      <p:grpSpPr>
        <a:xfrm>
          <a:off x="0" y="0"/>
          <a:ext cx="0" cy="0"/>
          <a:chOff x="0" y="0"/>
          <a:chExt cx="0" cy="0"/>
        </a:xfrm>
      </p:grpSpPr>
      <p:pic>
        <p:nvPicPr>
          <p:cNvPr descr="ARL-06.jpg" id="35" name="Google Shape;35;p52"/>
          <p:cNvPicPr preferRelativeResize="0"/>
          <p:nvPr/>
        </p:nvPicPr>
        <p:blipFill rotWithShape="1">
          <a:blip r:embed="rId2">
            <a:alphaModFix/>
          </a:blip>
          <a:srcRect b="0" l="0" r="0" t="0"/>
          <a:stretch/>
        </p:blipFill>
        <p:spPr>
          <a:xfrm>
            <a:off x="0" y="0"/>
            <a:ext cx="9143998" cy="5143500"/>
          </a:xfrm>
          <a:prstGeom prst="rect">
            <a:avLst/>
          </a:prstGeom>
          <a:noFill/>
          <a:ln>
            <a:noFill/>
          </a:ln>
        </p:spPr>
      </p:pic>
      <p:sp>
        <p:nvSpPr>
          <p:cNvPr id="36" name="Google Shape;36;p52"/>
          <p:cNvSpPr txBox="1"/>
          <p:nvPr/>
        </p:nvSpPr>
        <p:spPr>
          <a:xfrm>
            <a:off x="1067338" y="950611"/>
            <a:ext cx="7009200" cy="3242400"/>
          </a:xfrm>
          <a:prstGeom prst="rect">
            <a:avLst/>
          </a:prstGeom>
          <a:noFill/>
          <a:ln>
            <a:noFill/>
          </a:ln>
        </p:spPr>
        <p:txBody>
          <a:bodyPr anchorCtr="0" anchor="t" bIns="45700" lIns="91425" spcFirstLastPara="1" rIns="91425" wrap="square" tIns="45700">
            <a:noAutofit/>
          </a:bodyPr>
          <a:lstStyle/>
          <a:p>
            <a:pPr indent="0" lvl="0" marL="0" marR="0" rtl="0" algn="l">
              <a:lnSpc>
                <a:spcPct val="109090"/>
              </a:lnSpc>
              <a:spcBef>
                <a:spcPts val="0"/>
              </a:spcBef>
              <a:spcAft>
                <a:spcPts val="0"/>
              </a:spcAft>
              <a:buClr>
                <a:srgbClr val="000000"/>
              </a:buClr>
              <a:buSzPts val="1100"/>
              <a:buFont typeface="Arial"/>
              <a:buNone/>
            </a:pPr>
            <a:r>
              <a:t/>
            </a:r>
            <a:endParaRPr b="0" i="0" sz="2200" u="none" cap="none" strike="noStrike">
              <a:solidFill>
                <a:srgbClr val="0FFF94"/>
              </a:solidFill>
              <a:latin typeface="Arial"/>
              <a:ea typeface="Arial"/>
              <a:cs typeface="Arial"/>
              <a:sym typeface="Arial"/>
            </a:endParaRPr>
          </a:p>
        </p:txBody>
      </p:sp>
      <p:sp>
        <p:nvSpPr>
          <p:cNvPr id="37" name="Google Shape;37;p52"/>
          <p:cNvSpPr/>
          <p:nvPr/>
        </p:nvSpPr>
        <p:spPr>
          <a:xfrm>
            <a:off x="2286000" y="2156252"/>
            <a:ext cx="45720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Helvetica Neue Light"/>
              <a:buNone/>
            </a:pPr>
            <a:r>
              <a:rPr b="0" i="0" lang="es" sz="2400" u="none" cap="none" strike="noStrike">
                <a:solidFill>
                  <a:srgbClr val="FFFFFF"/>
                </a:solidFill>
                <a:latin typeface="Helvetica Neue Light"/>
                <a:ea typeface="Helvetica Neue Light"/>
                <a:cs typeface="Helvetica Neue Light"/>
                <a:sym typeface="Helvetica Neue Light"/>
              </a:rPr>
              <a:t>Máximo 10 líneas de texto por hoja</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38" name="Google Shape;38;p52"/>
          <p:cNvSpPr txBox="1"/>
          <p:nvPr>
            <p:ph idx="1" type="body"/>
          </p:nvPr>
        </p:nvSpPr>
        <p:spPr>
          <a:xfrm>
            <a:off x="5095874" y="952500"/>
            <a:ext cx="3724200" cy="4017900"/>
          </a:xfrm>
          <a:prstGeom prst="rect">
            <a:avLst/>
          </a:prstGeom>
          <a:noFill/>
          <a:ln>
            <a:noFill/>
          </a:ln>
        </p:spPr>
        <p:txBody>
          <a:bodyPr anchorCtr="0" anchor="t" bIns="45700" lIns="91425" spcFirstLastPara="1" rIns="91425" wrap="square" tIns="45700">
            <a:noAutofit/>
          </a:bodyPr>
          <a:lstStyle>
            <a:lvl1pPr indent="-308610" lvl="0" marL="457200" marR="0" rtl="0" algn="l">
              <a:lnSpc>
                <a:spcPct val="100000"/>
              </a:lnSpc>
              <a:spcBef>
                <a:spcPts val="2636"/>
              </a:spcBef>
              <a:spcAft>
                <a:spcPts val="0"/>
              </a:spcAft>
              <a:buClr>
                <a:srgbClr val="53585F"/>
              </a:buClr>
              <a:buSzPts val="1260"/>
              <a:buFont typeface="Arial"/>
              <a:buChar char="•"/>
              <a:defRPr b="0" i="0" sz="1800" u="none" cap="none" strike="noStrike">
                <a:solidFill>
                  <a:srgbClr val="53585F"/>
                </a:solidFill>
                <a:latin typeface="Arial"/>
                <a:ea typeface="Arial"/>
                <a:cs typeface="Arial"/>
                <a:sym typeface="Arial"/>
              </a:defRPr>
            </a:lvl1pPr>
            <a:lvl2pPr indent="-307975" lvl="1" marL="914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indent="-307975" lvl="2" marL="1371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indent="-307975" lvl="3" marL="1828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indent="-307975" lvl="4" marL="22860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indent="-307975" lvl="5" marL="27432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indent="-307975" lvl="6" marL="32004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indent="-307975" lvl="7" marL="36576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indent="-307975" lvl="8" marL="4114800"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
        <p:nvSpPr>
          <p:cNvPr id="39" name="Google Shape;39;p52"/>
          <p:cNvSpPr txBox="1"/>
          <p:nvPr>
            <p:ph type="title"/>
          </p:nvPr>
        </p:nvSpPr>
        <p:spPr>
          <a:xfrm>
            <a:off x="278184" y="307975"/>
            <a:ext cx="5940000" cy="463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800" u="none" cap="none" strike="noStrike">
                <a:solidFill>
                  <a:srgbClr val="DE1E1E"/>
                </a:solidFill>
                <a:latin typeface="Arial"/>
                <a:ea typeface="Arial"/>
                <a:cs typeface="Arial"/>
                <a:sym typeface="Arial"/>
              </a:defRPr>
            </a:lvl9pPr>
          </a:lstStyle>
          <a:p/>
        </p:txBody>
      </p:sp>
      <p:sp>
        <p:nvSpPr>
          <p:cNvPr id="40" name="Google Shape;40;p52"/>
          <p:cNvSpPr/>
          <p:nvPr>
            <p:ph idx="2" type="chart"/>
          </p:nvPr>
        </p:nvSpPr>
        <p:spPr>
          <a:xfrm>
            <a:off x="277813" y="950612"/>
            <a:ext cx="4646700" cy="402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636"/>
              </a:spcBef>
              <a:spcAft>
                <a:spcPts val="0"/>
              </a:spcAft>
              <a:buClr>
                <a:srgbClr val="53585F"/>
              </a:buClr>
              <a:buSzPts val="1400"/>
              <a:buFont typeface="Arial"/>
              <a:buChar char="•"/>
              <a:defRPr b="0" i="0" sz="2000" u="none" cap="none" strike="noStrike">
                <a:solidFill>
                  <a:srgbClr val="53585F"/>
                </a:solidFill>
                <a:latin typeface="Arial"/>
                <a:ea typeface="Arial"/>
                <a:cs typeface="Arial"/>
                <a:sym typeface="Arial"/>
              </a:defRPr>
            </a:lvl1pPr>
            <a:lvl2pPr lvl="1"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2pPr>
            <a:lvl3pPr lvl="2"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3pPr>
            <a:lvl4pPr lvl="3"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4pPr>
            <a:lvl5pPr lvl="4"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5pPr>
            <a:lvl6pPr lvl="5"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6pPr>
            <a:lvl7pPr lvl="6"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7pPr>
            <a:lvl8pPr lvl="7"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8pPr>
            <a:lvl9pPr lvl="8" marR="0" rtl="0" algn="l">
              <a:lnSpc>
                <a:spcPct val="100000"/>
              </a:lnSpc>
              <a:spcBef>
                <a:spcPts val="2636"/>
              </a:spcBef>
              <a:spcAft>
                <a:spcPts val="0"/>
              </a:spcAft>
              <a:buClr>
                <a:srgbClr val="53585F"/>
              </a:buClr>
              <a:buSzPts val="1250"/>
              <a:buFont typeface="Arial"/>
              <a:buChar char="•"/>
              <a:defRPr b="0" i="0" sz="2500" u="none" cap="none" strike="noStrike">
                <a:solidFill>
                  <a:srgbClr val="53585F"/>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theme" Target="../theme/theme3.xml"/><Relationship Id="rId7" Type="http://schemas.openxmlformats.org/officeDocument/2006/relationships/slideLayout" Target="../slideLayouts/slideLayout20.xml"/><Relationship Id="rId8" Type="http://schemas.openxmlformats.org/officeDocument/2006/relationships/slideLayout" Target="../slideLayouts/slideLayout21.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 name="Shape 57"/>
        <p:cNvGrpSpPr/>
        <p:nvPr/>
      </p:nvGrpSpPr>
      <p:grpSpPr>
        <a:xfrm>
          <a:off x="0" y="0"/>
          <a:ext cx="0" cy="0"/>
          <a:chOff x="0" y="0"/>
          <a:chExt cx="0" cy="0"/>
        </a:xfrm>
      </p:grpSpPr>
      <p:sp>
        <p:nvSpPr>
          <p:cNvPr id="58" name="Google Shape;5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9" name="Google Shape;59;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0" name="Google Shape;6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9.png"/><Relationship Id="rId4" Type="http://schemas.openxmlformats.org/officeDocument/2006/relationships/image" Target="../media/image1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
          <p:cNvSpPr txBox="1"/>
          <p:nvPr/>
        </p:nvSpPr>
        <p:spPr>
          <a:xfrm>
            <a:off x="488550" y="361400"/>
            <a:ext cx="8166900" cy="70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s" sz="3000">
                <a:solidFill>
                  <a:schemeClr val="accent1"/>
                </a:solidFill>
                <a:latin typeface="Comfortaa"/>
                <a:ea typeface="Comfortaa"/>
                <a:cs typeface="Comfortaa"/>
                <a:sym typeface="Comfortaa"/>
              </a:rPr>
              <a:t>CHILETEL REPORTING SERVICE</a:t>
            </a:r>
            <a:endParaRPr b="1" i="0" sz="3000" u="none" cap="none" strike="noStrike">
              <a:solidFill>
                <a:schemeClr val="accent1"/>
              </a:solidFill>
              <a:latin typeface="Comfortaa"/>
              <a:ea typeface="Comfortaa"/>
              <a:cs typeface="Comfortaa"/>
              <a:sym typeface="Comfortaa"/>
            </a:endParaRPr>
          </a:p>
        </p:txBody>
      </p:sp>
      <p:sp>
        <p:nvSpPr>
          <p:cNvPr id="254" name="Google Shape;254;p1"/>
          <p:cNvSpPr/>
          <p:nvPr/>
        </p:nvSpPr>
        <p:spPr>
          <a:xfrm>
            <a:off x="138400" y="3578625"/>
            <a:ext cx="4024800" cy="1420500"/>
          </a:xfrm>
          <a:prstGeom prst="roundRect">
            <a:avLst>
              <a:gd fmla="val 16667" name="adj"/>
            </a:avLst>
          </a:prstGeom>
          <a:solidFill>
            <a:schemeClr val="lt1"/>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a:latin typeface="Comfortaa"/>
                <a:ea typeface="Comfortaa"/>
                <a:cs typeface="Comfortaa"/>
                <a:sym typeface="Comfortaa"/>
              </a:rPr>
              <a:t>GP08</a:t>
            </a:r>
            <a:endParaRPr b="1">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400"/>
              <a:buFont typeface="Arial"/>
              <a:buNone/>
            </a:pPr>
            <a:r>
              <a:rPr b="1" lang="es">
                <a:latin typeface="Comfortaa"/>
                <a:ea typeface="Comfortaa"/>
                <a:cs typeface="Comfortaa"/>
                <a:sym typeface="Comfortaa"/>
              </a:rPr>
              <a:t>Andres Mauricio Hernandez Serna</a:t>
            </a:r>
            <a:endParaRPr b="1">
              <a:latin typeface="Comfortaa"/>
              <a:ea typeface="Comfortaa"/>
              <a:cs typeface="Comfortaa"/>
              <a:sym typeface="Comfortaa"/>
            </a:endParaRPr>
          </a:p>
        </p:txBody>
      </p:sp>
      <p:pic>
        <p:nvPicPr>
          <p:cNvPr id="255" name="Google Shape;255;p1"/>
          <p:cNvPicPr preferRelativeResize="0"/>
          <p:nvPr/>
        </p:nvPicPr>
        <p:blipFill rotWithShape="1">
          <a:blip r:embed="rId3">
            <a:alphaModFix/>
          </a:blip>
          <a:srcRect b="0" l="0" r="0" t="0"/>
          <a:stretch/>
        </p:blipFill>
        <p:spPr>
          <a:xfrm>
            <a:off x="6509250" y="3780575"/>
            <a:ext cx="1654775" cy="570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1"/>
          <p:cNvSpPr/>
          <p:nvPr/>
        </p:nvSpPr>
        <p:spPr>
          <a:xfrm>
            <a:off x="94800" y="1480825"/>
            <a:ext cx="4040400" cy="7290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3100">
                <a:solidFill>
                  <a:srgbClr val="246810"/>
                </a:solidFill>
                <a:latin typeface="Comfortaa"/>
                <a:ea typeface="Comfortaa"/>
                <a:cs typeface="Comfortaa"/>
                <a:sym typeface="Comfortaa"/>
              </a:rPr>
              <a:t>C4-</a:t>
            </a:r>
            <a:endParaRPr b="1" i="0" sz="3100" u="none" cap="none" strike="noStrike">
              <a:solidFill>
                <a:srgbClr val="246810"/>
              </a:solidFill>
              <a:latin typeface="Comfortaa"/>
              <a:ea typeface="Comfortaa"/>
              <a:cs typeface="Comfortaa"/>
              <a:sym typeface="Comfortaa"/>
            </a:endParaRPr>
          </a:p>
        </p:txBody>
      </p:sp>
      <p:pic>
        <p:nvPicPr>
          <p:cNvPr id="320" name="Google Shape;320;p11"/>
          <p:cNvPicPr preferRelativeResize="0"/>
          <p:nvPr/>
        </p:nvPicPr>
        <p:blipFill>
          <a:blip r:embed="rId3">
            <a:alphaModFix/>
          </a:blip>
          <a:stretch>
            <a:fillRect/>
          </a:stretch>
        </p:blipFill>
        <p:spPr>
          <a:xfrm>
            <a:off x="4287600" y="152400"/>
            <a:ext cx="4210238" cy="48387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10"/>
          <p:cNvPicPr preferRelativeResize="0"/>
          <p:nvPr/>
        </p:nvPicPr>
        <p:blipFill rotWithShape="1">
          <a:blip r:embed="rId3">
            <a:alphaModFix/>
          </a:blip>
          <a:srcRect b="6349" l="0" r="0" t="0"/>
          <a:stretch/>
        </p:blipFill>
        <p:spPr>
          <a:xfrm>
            <a:off x="2483600" y="-51525"/>
            <a:ext cx="3915220" cy="5143501"/>
          </a:xfrm>
          <a:prstGeom prst="rect">
            <a:avLst/>
          </a:prstGeom>
          <a:noFill/>
          <a:ln>
            <a:noFill/>
          </a:ln>
        </p:spPr>
      </p:pic>
      <p:sp>
        <p:nvSpPr>
          <p:cNvPr id="326" name="Google Shape;326;p10"/>
          <p:cNvSpPr/>
          <p:nvPr/>
        </p:nvSpPr>
        <p:spPr>
          <a:xfrm>
            <a:off x="6480025" y="1427200"/>
            <a:ext cx="2849100" cy="4593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2100" u="none" cap="none" strike="noStrike">
                <a:solidFill>
                  <a:srgbClr val="246810"/>
                </a:solidFill>
                <a:latin typeface="Comfortaa"/>
                <a:ea typeface="Comfortaa"/>
                <a:cs typeface="Comfortaa"/>
                <a:sym typeface="Comfortaa"/>
              </a:rPr>
              <a:t>C4</a:t>
            </a:r>
            <a:r>
              <a:rPr b="1" lang="es" sz="2100">
                <a:solidFill>
                  <a:srgbClr val="246810"/>
                </a:solidFill>
                <a:latin typeface="Comfortaa"/>
                <a:ea typeface="Comfortaa"/>
                <a:cs typeface="Comfortaa"/>
                <a:sym typeface="Comfortaa"/>
              </a:rPr>
              <a:t>-Componentes</a:t>
            </a:r>
            <a:r>
              <a:rPr b="1" i="0" lang="es" sz="2100" u="none" cap="none" strike="noStrike">
                <a:solidFill>
                  <a:srgbClr val="246810"/>
                </a:solidFill>
                <a:latin typeface="Comfortaa"/>
                <a:ea typeface="Comfortaa"/>
                <a:cs typeface="Comfortaa"/>
                <a:sym typeface="Comfortaa"/>
              </a:rPr>
              <a:t> </a:t>
            </a:r>
            <a:endParaRPr b="1" i="0" sz="2100" u="none" cap="none" strike="noStrike">
              <a:solidFill>
                <a:srgbClr val="246810"/>
              </a:solidFill>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0" name="Shape 330"/>
        <p:cNvGrpSpPr/>
        <p:nvPr/>
      </p:nvGrpSpPr>
      <p:grpSpPr>
        <a:xfrm>
          <a:off x="0" y="0"/>
          <a:ext cx="0" cy="0"/>
          <a:chOff x="0" y="0"/>
          <a:chExt cx="0" cy="0"/>
        </a:xfrm>
      </p:grpSpPr>
      <p:sp>
        <p:nvSpPr>
          <p:cNvPr id="331" name="Google Shape;331;g1ec35494f2b_0_7"/>
          <p:cNvSpPr/>
          <p:nvPr/>
        </p:nvSpPr>
        <p:spPr>
          <a:xfrm>
            <a:off x="3508250" y="78025"/>
            <a:ext cx="5471100" cy="4821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900">
                <a:solidFill>
                  <a:srgbClr val="408000"/>
                </a:solidFill>
                <a:latin typeface="Comfortaa"/>
                <a:ea typeface="Comfortaa"/>
                <a:cs typeface="Comfortaa"/>
                <a:sym typeface="Comfortaa"/>
              </a:rPr>
              <a:t>Matriz de Prioridad</a:t>
            </a:r>
            <a:endParaRPr b="1" i="0" sz="1900" u="none" cap="none" strike="noStrike">
              <a:solidFill>
                <a:srgbClr val="408000"/>
              </a:solidFill>
              <a:latin typeface="Comfortaa"/>
              <a:ea typeface="Comfortaa"/>
              <a:cs typeface="Comfortaa"/>
              <a:sym typeface="Comfortaa"/>
            </a:endParaRPr>
          </a:p>
        </p:txBody>
      </p:sp>
      <p:pic>
        <p:nvPicPr>
          <p:cNvPr id="332" name="Google Shape;332;g1ec35494f2b_0_7"/>
          <p:cNvPicPr preferRelativeResize="0"/>
          <p:nvPr/>
        </p:nvPicPr>
        <p:blipFill>
          <a:blip r:embed="rId3">
            <a:alphaModFix/>
          </a:blip>
          <a:stretch>
            <a:fillRect/>
          </a:stretch>
        </p:blipFill>
        <p:spPr>
          <a:xfrm>
            <a:off x="201875" y="513425"/>
            <a:ext cx="3306375" cy="4550776"/>
          </a:xfrm>
          <a:prstGeom prst="rect">
            <a:avLst/>
          </a:prstGeom>
          <a:noFill/>
          <a:ln>
            <a:noFill/>
          </a:ln>
        </p:spPr>
      </p:pic>
      <p:pic>
        <p:nvPicPr>
          <p:cNvPr id="333" name="Google Shape;333;g1ec35494f2b_0_7"/>
          <p:cNvPicPr preferRelativeResize="0"/>
          <p:nvPr/>
        </p:nvPicPr>
        <p:blipFill>
          <a:blip r:embed="rId4">
            <a:alphaModFix/>
          </a:blip>
          <a:stretch>
            <a:fillRect/>
          </a:stretch>
        </p:blipFill>
        <p:spPr>
          <a:xfrm>
            <a:off x="3710150" y="2057050"/>
            <a:ext cx="5505975" cy="123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7" name="Shape 337"/>
        <p:cNvGrpSpPr/>
        <p:nvPr/>
      </p:nvGrpSpPr>
      <p:grpSpPr>
        <a:xfrm>
          <a:off x="0" y="0"/>
          <a:ext cx="0" cy="0"/>
          <a:chOff x="0" y="0"/>
          <a:chExt cx="0" cy="0"/>
        </a:xfrm>
      </p:grpSpPr>
      <p:sp>
        <p:nvSpPr>
          <p:cNvPr id="338" name="Google Shape;338;g1ec35494f2b_0_743"/>
          <p:cNvSpPr/>
          <p:nvPr/>
        </p:nvSpPr>
        <p:spPr>
          <a:xfrm>
            <a:off x="3508250" y="78025"/>
            <a:ext cx="5471100" cy="4821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900">
                <a:solidFill>
                  <a:srgbClr val="408000"/>
                </a:solidFill>
                <a:latin typeface="Comfortaa"/>
                <a:ea typeface="Comfortaa"/>
                <a:cs typeface="Comfortaa"/>
                <a:sym typeface="Comfortaa"/>
              </a:rPr>
              <a:t>Matriz de Prioridad</a:t>
            </a:r>
            <a:endParaRPr b="1" i="0" sz="1900" u="none" cap="none" strike="noStrike">
              <a:solidFill>
                <a:srgbClr val="408000"/>
              </a:solidFill>
              <a:latin typeface="Comfortaa"/>
              <a:ea typeface="Comfortaa"/>
              <a:cs typeface="Comfortaa"/>
              <a:sym typeface="Comfortaa"/>
            </a:endParaRPr>
          </a:p>
        </p:txBody>
      </p:sp>
      <p:pic>
        <p:nvPicPr>
          <p:cNvPr id="339" name="Google Shape;339;g1ec35494f2b_0_743"/>
          <p:cNvPicPr preferRelativeResize="0"/>
          <p:nvPr/>
        </p:nvPicPr>
        <p:blipFill rotWithShape="1">
          <a:blip r:embed="rId3">
            <a:alphaModFix/>
          </a:blip>
          <a:srcRect b="0" l="4582" r="3758" t="0"/>
          <a:stretch/>
        </p:blipFill>
        <p:spPr>
          <a:xfrm>
            <a:off x="0" y="1446425"/>
            <a:ext cx="9144000" cy="2149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43" name="Shape 343"/>
        <p:cNvGrpSpPr/>
        <p:nvPr/>
      </p:nvGrpSpPr>
      <p:grpSpPr>
        <a:xfrm>
          <a:off x="0" y="0"/>
          <a:ext cx="0" cy="0"/>
          <a:chOff x="0" y="0"/>
          <a:chExt cx="0" cy="0"/>
        </a:xfrm>
      </p:grpSpPr>
      <p:sp>
        <p:nvSpPr>
          <p:cNvPr id="344" name="Google Shape;344;g1ec35494f2b_0_734"/>
          <p:cNvSpPr/>
          <p:nvPr/>
        </p:nvSpPr>
        <p:spPr>
          <a:xfrm>
            <a:off x="3508250" y="78025"/>
            <a:ext cx="5471100" cy="4821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1900">
                <a:solidFill>
                  <a:srgbClr val="408000"/>
                </a:solidFill>
                <a:latin typeface="Comfortaa"/>
                <a:ea typeface="Comfortaa"/>
                <a:cs typeface="Comfortaa"/>
                <a:sym typeface="Comfortaa"/>
              </a:rPr>
              <a:t>Procedimiento y jobs importantes</a:t>
            </a:r>
            <a:endParaRPr b="1" i="0" sz="1900" u="none" cap="none" strike="noStrike">
              <a:solidFill>
                <a:srgbClr val="408000"/>
              </a:solidFill>
              <a:latin typeface="Comfortaa"/>
              <a:ea typeface="Comfortaa"/>
              <a:cs typeface="Comfortaa"/>
              <a:sym typeface="Comfortaa"/>
            </a:endParaRPr>
          </a:p>
        </p:txBody>
      </p:sp>
      <p:sp>
        <p:nvSpPr>
          <p:cNvPr id="345" name="Google Shape;345;g1ec35494f2b_0_734"/>
          <p:cNvSpPr txBox="1"/>
          <p:nvPr/>
        </p:nvSpPr>
        <p:spPr>
          <a:xfrm>
            <a:off x="4910475" y="638975"/>
            <a:ext cx="3907800" cy="1569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100"/>
              <a:buFont typeface="Arial"/>
              <a:buNone/>
            </a:pPr>
            <a:r>
              <a:rPr lang="es" sz="1500">
                <a:solidFill>
                  <a:srgbClr val="408000"/>
                </a:solidFill>
                <a:latin typeface="Comfortaa"/>
                <a:ea typeface="Comfortaa"/>
                <a:cs typeface="Comfortaa"/>
                <a:sym typeface="Comfortaa"/>
              </a:rPr>
              <a:t>ASSIGN_TECHNICIANS_NIGHTLY</a:t>
            </a:r>
            <a:endParaRPr sz="1500">
              <a:solidFill>
                <a:srgbClr val="408000"/>
              </a:solidFill>
              <a:latin typeface="Comfortaa"/>
              <a:ea typeface="Comfortaa"/>
              <a:cs typeface="Comfortaa"/>
              <a:sym typeface="Comfortaa"/>
            </a:endParaRPr>
          </a:p>
          <a:p>
            <a:pPr indent="0" lvl="0" marL="0" marR="0" rtl="0" algn="just">
              <a:lnSpc>
                <a:spcPct val="100000"/>
              </a:lnSpc>
              <a:spcBef>
                <a:spcPts val="0"/>
              </a:spcBef>
              <a:spcAft>
                <a:spcPts val="0"/>
              </a:spcAft>
              <a:buClr>
                <a:srgbClr val="000000"/>
              </a:buClr>
              <a:buSzPts val="2100"/>
              <a:buFont typeface="Arial"/>
              <a:buNone/>
            </a:pPr>
            <a:r>
              <a:t/>
            </a:r>
            <a:endParaRPr sz="1500">
              <a:solidFill>
                <a:srgbClr val="408000"/>
              </a:solidFill>
              <a:latin typeface="Comfortaa"/>
              <a:ea typeface="Comfortaa"/>
              <a:cs typeface="Comfortaa"/>
              <a:sym typeface="Comfortaa"/>
            </a:endParaRPr>
          </a:p>
          <a:p>
            <a:pPr indent="0" lvl="0" marL="0" marR="0" rtl="0" algn="just">
              <a:lnSpc>
                <a:spcPct val="100000"/>
              </a:lnSpc>
              <a:spcBef>
                <a:spcPts val="0"/>
              </a:spcBef>
              <a:spcAft>
                <a:spcPts val="0"/>
              </a:spcAft>
              <a:buClr>
                <a:srgbClr val="000000"/>
              </a:buClr>
              <a:buSzPts val="2100"/>
              <a:buFont typeface="Arial"/>
              <a:buNone/>
            </a:pPr>
            <a:r>
              <a:rPr lang="es" sz="1500">
                <a:solidFill>
                  <a:srgbClr val="408000"/>
                </a:solidFill>
                <a:latin typeface="Comfortaa"/>
                <a:ea typeface="Comfortaa"/>
                <a:cs typeface="Comfortaa"/>
                <a:sym typeface="Comfortaa"/>
              </a:rPr>
              <a:t>Es un job creado para ejecutar la </a:t>
            </a:r>
            <a:r>
              <a:rPr lang="es" sz="1500">
                <a:solidFill>
                  <a:srgbClr val="408000"/>
                </a:solidFill>
                <a:latin typeface="Comfortaa"/>
                <a:ea typeface="Comfortaa"/>
                <a:cs typeface="Comfortaa"/>
                <a:sym typeface="Comfortaa"/>
              </a:rPr>
              <a:t>creación</a:t>
            </a:r>
            <a:r>
              <a:rPr lang="es" sz="1500">
                <a:solidFill>
                  <a:srgbClr val="408000"/>
                </a:solidFill>
                <a:latin typeface="Comfortaa"/>
                <a:ea typeface="Comfortaa"/>
                <a:cs typeface="Comfortaa"/>
                <a:sym typeface="Comfortaa"/>
              </a:rPr>
              <a:t> de horario </a:t>
            </a:r>
            <a:r>
              <a:rPr lang="es" sz="1500">
                <a:solidFill>
                  <a:srgbClr val="408000"/>
                </a:solidFill>
                <a:latin typeface="Comfortaa"/>
                <a:ea typeface="Comfortaa"/>
                <a:cs typeface="Comfortaa"/>
                <a:sym typeface="Comfortaa"/>
              </a:rPr>
              <a:t>automática</a:t>
            </a:r>
            <a:r>
              <a:rPr lang="es" sz="1500">
                <a:solidFill>
                  <a:srgbClr val="408000"/>
                </a:solidFill>
                <a:latin typeface="Comfortaa"/>
                <a:ea typeface="Comfortaa"/>
                <a:cs typeface="Comfortaa"/>
                <a:sym typeface="Comfortaa"/>
              </a:rPr>
              <a:t>.</a:t>
            </a:r>
            <a:endParaRPr sz="1500">
              <a:solidFill>
                <a:srgbClr val="408000"/>
              </a:solidFill>
              <a:latin typeface="Comfortaa"/>
              <a:ea typeface="Comfortaa"/>
              <a:cs typeface="Comfortaa"/>
              <a:sym typeface="Comfortaa"/>
            </a:endParaRPr>
          </a:p>
          <a:p>
            <a:pPr indent="0" lvl="0" marL="0" marR="0" rtl="0" algn="just">
              <a:lnSpc>
                <a:spcPct val="100000"/>
              </a:lnSpc>
              <a:spcBef>
                <a:spcPts val="0"/>
              </a:spcBef>
              <a:spcAft>
                <a:spcPts val="0"/>
              </a:spcAft>
              <a:buClr>
                <a:srgbClr val="000000"/>
              </a:buClr>
              <a:buSzPts val="2100"/>
              <a:buFont typeface="Arial"/>
              <a:buNone/>
            </a:pPr>
            <a:r>
              <a:t/>
            </a:r>
            <a:endParaRPr sz="1500">
              <a:solidFill>
                <a:srgbClr val="408000"/>
              </a:solidFill>
              <a:latin typeface="Comfortaa"/>
              <a:ea typeface="Comfortaa"/>
              <a:cs typeface="Comfortaa"/>
              <a:sym typeface="Comfortaa"/>
            </a:endParaRPr>
          </a:p>
          <a:p>
            <a:pPr indent="0" lvl="0" marL="0" marR="0" rtl="0" algn="just">
              <a:lnSpc>
                <a:spcPct val="100000"/>
              </a:lnSpc>
              <a:spcBef>
                <a:spcPts val="0"/>
              </a:spcBef>
              <a:spcAft>
                <a:spcPts val="0"/>
              </a:spcAft>
              <a:buClr>
                <a:srgbClr val="000000"/>
              </a:buClr>
              <a:buSzPts val="2100"/>
              <a:buFont typeface="Arial"/>
              <a:buNone/>
            </a:pPr>
            <a:r>
              <a:rPr lang="es" sz="1500">
                <a:solidFill>
                  <a:srgbClr val="408000"/>
                </a:solidFill>
                <a:latin typeface="Comfortaa"/>
                <a:ea typeface="Comfortaa"/>
                <a:cs typeface="Comfortaa"/>
                <a:sym typeface="Comfortaa"/>
              </a:rPr>
              <a:t>Incluye una instrucción de misfire</a:t>
            </a:r>
            <a:endParaRPr b="0" i="0" sz="1500" u="none" cap="none" strike="noStrike">
              <a:solidFill>
                <a:srgbClr val="408000"/>
              </a:solidFill>
              <a:latin typeface="Comfortaa"/>
              <a:ea typeface="Comfortaa"/>
              <a:cs typeface="Comfortaa"/>
              <a:sym typeface="Comfortaa"/>
            </a:endParaRPr>
          </a:p>
        </p:txBody>
      </p:sp>
      <p:pic>
        <p:nvPicPr>
          <p:cNvPr id="346" name="Google Shape;346;g1ec35494f2b_0_734"/>
          <p:cNvPicPr preferRelativeResize="0"/>
          <p:nvPr/>
        </p:nvPicPr>
        <p:blipFill rotWithShape="1">
          <a:blip r:embed="rId3">
            <a:alphaModFix/>
          </a:blip>
          <a:srcRect b="5424" l="4517" r="4041" t="5353"/>
          <a:stretch/>
        </p:blipFill>
        <p:spPr>
          <a:xfrm>
            <a:off x="85200" y="758800"/>
            <a:ext cx="4683825" cy="39969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3"/>
          <p:cNvSpPr/>
          <p:nvPr/>
        </p:nvSpPr>
        <p:spPr>
          <a:xfrm>
            <a:off x="3084900" y="2068525"/>
            <a:ext cx="4401300" cy="14505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7200" u="none" cap="none" strike="noStrike">
                <a:solidFill>
                  <a:srgbClr val="FFFFFF"/>
                </a:solidFill>
                <a:latin typeface="Roboto"/>
                <a:ea typeface="Roboto"/>
                <a:cs typeface="Roboto"/>
                <a:sym typeface="Roboto"/>
              </a:rPr>
              <a:t>GRACIAS </a:t>
            </a:r>
            <a:endParaRPr b="0" i="0" sz="7200" u="none" cap="none" strike="noStrike">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ec35494f2b_0_665"/>
          <p:cNvSpPr txBox="1"/>
          <p:nvPr>
            <p:ph idx="1" type="body"/>
          </p:nvPr>
        </p:nvSpPr>
        <p:spPr>
          <a:xfrm>
            <a:off x="192750" y="1249525"/>
            <a:ext cx="8758500" cy="1281300"/>
          </a:xfrm>
          <a:prstGeom prst="rect">
            <a:avLst/>
          </a:prstGeom>
          <a:noFill/>
          <a:ln>
            <a:noFill/>
          </a:ln>
        </p:spPr>
        <p:txBody>
          <a:bodyPr anchorCtr="0" anchor="ctr" bIns="45700" lIns="91425" spcFirstLastPara="1" rIns="91425" wrap="square" tIns="45700">
            <a:noAutofit/>
          </a:bodyPr>
          <a:lstStyle/>
          <a:p>
            <a:pPr indent="-342900" lvl="0" marL="457200" rtl="0" algn="l">
              <a:lnSpc>
                <a:spcPct val="115000"/>
              </a:lnSpc>
              <a:spcBef>
                <a:spcPts val="0"/>
              </a:spcBef>
              <a:spcAft>
                <a:spcPts val="0"/>
              </a:spcAft>
              <a:buSzPts val="1800"/>
              <a:buFont typeface="Comfortaa"/>
              <a:buChar char="•"/>
            </a:pPr>
            <a:r>
              <a:rPr lang="es">
                <a:solidFill>
                  <a:srgbClr val="000000"/>
                </a:solidFill>
                <a:latin typeface="Comfortaa"/>
                <a:ea typeface="Comfortaa"/>
                <a:cs typeface="Comfortaa"/>
                <a:sym typeface="Comfortaa"/>
              </a:rPr>
              <a:t>Contexto general</a:t>
            </a:r>
            <a:r>
              <a:rPr lang="es">
                <a:solidFill>
                  <a:srgbClr val="000000"/>
                </a:solidFill>
                <a:latin typeface="Comfortaa"/>
                <a:ea typeface="Comfortaa"/>
                <a:cs typeface="Comfortaa"/>
                <a:sym typeface="Comfortaa"/>
              </a:rPr>
              <a:t>.</a:t>
            </a:r>
            <a:endParaRPr>
              <a:solidFill>
                <a:srgbClr val="000000"/>
              </a:solidFill>
              <a:latin typeface="Comfortaa"/>
              <a:ea typeface="Comfortaa"/>
              <a:cs typeface="Comfortaa"/>
              <a:sym typeface="Comfortaa"/>
            </a:endParaRPr>
          </a:p>
          <a:p>
            <a:pPr indent="-342900" lvl="0" marL="457200" rtl="0" algn="l">
              <a:lnSpc>
                <a:spcPct val="115000"/>
              </a:lnSpc>
              <a:spcBef>
                <a:spcPts val="0"/>
              </a:spcBef>
              <a:spcAft>
                <a:spcPts val="0"/>
              </a:spcAft>
              <a:buSzPts val="1800"/>
              <a:buFont typeface="Comfortaa"/>
              <a:buChar char="•"/>
            </a:pPr>
            <a:r>
              <a:rPr lang="es">
                <a:solidFill>
                  <a:srgbClr val="000000"/>
                </a:solidFill>
                <a:latin typeface="Comfortaa"/>
                <a:ea typeface="Comfortaa"/>
                <a:cs typeface="Comfortaa"/>
                <a:sym typeface="Comfortaa"/>
              </a:rPr>
              <a:t>Historias de usuario.</a:t>
            </a:r>
            <a:endParaRPr>
              <a:solidFill>
                <a:srgbClr val="000000"/>
              </a:solidFill>
              <a:latin typeface="Comfortaa"/>
              <a:ea typeface="Comfortaa"/>
              <a:cs typeface="Comfortaa"/>
              <a:sym typeface="Comfortaa"/>
            </a:endParaRPr>
          </a:p>
          <a:p>
            <a:pPr indent="-342900" lvl="0" marL="457200" rtl="0" algn="l">
              <a:lnSpc>
                <a:spcPct val="115000"/>
              </a:lnSpc>
              <a:spcBef>
                <a:spcPts val="0"/>
              </a:spcBef>
              <a:spcAft>
                <a:spcPts val="0"/>
              </a:spcAft>
              <a:buSzPts val="1800"/>
              <a:buFont typeface="Comfortaa"/>
              <a:buChar char="•"/>
            </a:pPr>
            <a:r>
              <a:rPr lang="es">
                <a:solidFill>
                  <a:srgbClr val="000000"/>
                </a:solidFill>
                <a:latin typeface="Comfortaa"/>
                <a:ea typeface="Comfortaa"/>
                <a:cs typeface="Comfortaa"/>
                <a:sym typeface="Comfortaa"/>
              </a:rPr>
              <a:t>Diagramas (ER-C4).</a:t>
            </a:r>
            <a:endParaRPr>
              <a:solidFill>
                <a:srgbClr val="000000"/>
              </a:solidFill>
              <a:latin typeface="Comfortaa"/>
              <a:ea typeface="Comfortaa"/>
              <a:cs typeface="Comfortaa"/>
              <a:sym typeface="Comfortaa"/>
            </a:endParaRPr>
          </a:p>
          <a:p>
            <a:pPr indent="-308610" lvl="0" marL="457200" rtl="0" algn="l">
              <a:lnSpc>
                <a:spcPct val="115000"/>
              </a:lnSpc>
              <a:spcBef>
                <a:spcPts val="0"/>
              </a:spcBef>
              <a:spcAft>
                <a:spcPts val="0"/>
              </a:spcAft>
              <a:buClr>
                <a:srgbClr val="000000"/>
              </a:buClr>
              <a:buSzPts val="1260"/>
              <a:buFont typeface="Comfortaa"/>
              <a:buChar char="•"/>
            </a:pPr>
            <a:r>
              <a:rPr lang="es">
                <a:solidFill>
                  <a:srgbClr val="000000"/>
                </a:solidFill>
                <a:latin typeface="Comfortaa"/>
                <a:ea typeface="Comfortaa"/>
                <a:cs typeface="Comfortaa"/>
                <a:sym typeface="Comfortaa"/>
              </a:rPr>
              <a:t>Demo.</a:t>
            </a:r>
            <a:endParaRPr>
              <a:solidFill>
                <a:srgbClr val="000000"/>
              </a:solidFill>
              <a:latin typeface="Comfortaa"/>
              <a:ea typeface="Comfortaa"/>
              <a:cs typeface="Comfortaa"/>
              <a:sym typeface="Comfortaa"/>
            </a:endParaRPr>
          </a:p>
        </p:txBody>
      </p:sp>
      <p:sp>
        <p:nvSpPr>
          <p:cNvPr id="261" name="Google Shape;261;g1ec35494f2b_0_665"/>
          <p:cNvSpPr/>
          <p:nvPr/>
        </p:nvSpPr>
        <p:spPr>
          <a:xfrm>
            <a:off x="754300" y="242475"/>
            <a:ext cx="2546700" cy="5646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s" sz="2100">
                <a:solidFill>
                  <a:schemeClr val="dk1"/>
                </a:solidFill>
                <a:latin typeface="Comfortaa"/>
                <a:ea typeface="Comfortaa"/>
                <a:cs typeface="Comfortaa"/>
                <a:sym typeface="Comfortaa"/>
              </a:rPr>
              <a:t>Contenido</a:t>
            </a:r>
            <a:endParaRPr b="0" i="0" sz="2100" u="none" cap="none" strike="noStrike">
              <a:solidFill>
                <a:schemeClr val="dk1"/>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
          <p:cNvSpPr txBox="1"/>
          <p:nvPr>
            <p:ph type="title"/>
          </p:nvPr>
        </p:nvSpPr>
        <p:spPr>
          <a:xfrm>
            <a:off x="4572000" y="2248950"/>
            <a:ext cx="4041600" cy="645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520"/>
              <a:buNone/>
            </a:pPr>
            <a:r>
              <a:rPr lang="es" sz="3920"/>
              <a:t>Contexto general</a:t>
            </a:r>
            <a:endParaRPr sz="392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70" name="Shape 270"/>
        <p:cNvGrpSpPr/>
        <p:nvPr/>
      </p:nvGrpSpPr>
      <p:grpSpPr>
        <a:xfrm>
          <a:off x="0" y="0"/>
          <a:ext cx="0" cy="0"/>
          <a:chOff x="0" y="0"/>
          <a:chExt cx="0" cy="0"/>
        </a:xfrm>
      </p:grpSpPr>
      <p:sp>
        <p:nvSpPr>
          <p:cNvPr id="271" name="Google Shape;271;p4"/>
          <p:cNvSpPr txBox="1"/>
          <p:nvPr/>
        </p:nvSpPr>
        <p:spPr>
          <a:xfrm>
            <a:off x="275825" y="1051175"/>
            <a:ext cx="8460000" cy="2801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chemeClr val="dk1"/>
              </a:buClr>
              <a:buSzPts val="1100"/>
              <a:buFont typeface="Arial"/>
              <a:buNone/>
            </a:pPr>
            <a:r>
              <a:rPr lang="es" sz="1700">
                <a:solidFill>
                  <a:srgbClr val="408000"/>
                </a:solidFill>
                <a:latin typeface="Comfortaa"/>
                <a:ea typeface="Comfortaa"/>
                <a:cs typeface="Comfortaa"/>
                <a:sym typeface="Comfortaa"/>
              </a:rPr>
              <a:t>En el marco de </a:t>
            </a:r>
            <a:r>
              <a:rPr lang="es" sz="1700">
                <a:solidFill>
                  <a:srgbClr val="408000"/>
                </a:solidFill>
                <a:latin typeface="Comfortaa"/>
                <a:ea typeface="Comfortaa"/>
                <a:cs typeface="Comfortaa"/>
                <a:sym typeface="Comfortaa"/>
              </a:rPr>
              <a:t>operación</a:t>
            </a:r>
            <a:r>
              <a:rPr lang="es" sz="1700">
                <a:solidFill>
                  <a:srgbClr val="408000"/>
                </a:solidFill>
                <a:latin typeface="Comfortaa"/>
                <a:ea typeface="Comfortaa"/>
                <a:cs typeface="Comfortaa"/>
                <a:sym typeface="Comfortaa"/>
              </a:rPr>
              <a:t> de la empresa Chiletel, se da un flujo constante de órdenes de atención proporcionadas por sus clientes, se necesita un software para la </a:t>
            </a:r>
            <a:r>
              <a:rPr lang="es" sz="1700">
                <a:solidFill>
                  <a:srgbClr val="408000"/>
                </a:solidFill>
                <a:latin typeface="Comfortaa"/>
                <a:ea typeface="Comfortaa"/>
                <a:cs typeface="Comfortaa"/>
                <a:sym typeface="Comfortaa"/>
              </a:rPr>
              <a:t>gestión</a:t>
            </a:r>
            <a:r>
              <a:rPr lang="es" sz="1700">
                <a:solidFill>
                  <a:srgbClr val="408000"/>
                </a:solidFill>
                <a:latin typeface="Comfortaa"/>
                <a:ea typeface="Comfortaa"/>
                <a:cs typeface="Comfortaa"/>
                <a:sym typeface="Comfortaa"/>
              </a:rPr>
              <a:t> de estas </a:t>
            </a:r>
            <a:r>
              <a:rPr lang="es" sz="1700">
                <a:solidFill>
                  <a:srgbClr val="408000"/>
                </a:solidFill>
                <a:latin typeface="Comfortaa"/>
                <a:ea typeface="Comfortaa"/>
                <a:cs typeface="Comfortaa"/>
                <a:sym typeface="Comfortaa"/>
              </a:rPr>
              <a:t>órdenes</a:t>
            </a:r>
            <a:r>
              <a:rPr lang="es" sz="1700">
                <a:solidFill>
                  <a:srgbClr val="408000"/>
                </a:solidFill>
                <a:latin typeface="Comfortaa"/>
                <a:ea typeface="Comfortaa"/>
                <a:cs typeface="Comfortaa"/>
                <a:sym typeface="Comfortaa"/>
              </a:rPr>
              <a:t>.</a:t>
            </a:r>
            <a:endParaRPr sz="1700">
              <a:solidFill>
                <a:srgbClr val="408000"/>
              </a:solidFill>
              <a:latin typeface="Comfortaa"/>
              <a:ea typeface="Comfortaa"/>
              <a:cs typeface="Comfortaa"/>
              <a:sym typeface="Comfortaa"/>
            </a:endParaRPr>
          </a:p>
          <a:p>
            <a:pPr indent="0" lvl="0" marL="0" marR="0" rtl="0" algn="just">
              <a:lnSpc>
                <a:spcPct val="100000"/>
              </a:lnSpc>
              <a:spcBef>
                <a:spcPts val="0"/>
              </a:spcBef>
              <a:spcAft>
                <a:spcPts val="0"/>
              </a:spcAft>
              <a:buClr>
                <a:schemeClr val="dk1"/>
              </a:buClr>
              <a:buSzPts val="1100"/>
              <a:buFont typeface="Arial"/>
              <a:buNone/>
            </a:pPr>
            <a:r>
              <a:t/>
            </a:r>
            <a:endParaRPr sz="1700">
              <a:solidFill>
                <a:srgbClr val="408000"/>
              </a:solidFill>
              <a:latin typeface="Comfortaa"/>
              <a:ea typeface="Comfortaa"/>
              <a:cs typeface="Comfortaa"/>
              <a:sym typeface="Comfortaa"/>
            </a:endParaRPr>
          </a:p>
          <a:p>
            <a:pPr indent="0" lvl="0" marL="0" marR="0" rtl="0" algn="just">
              <a:lnSpc>
                <a:spcPct val="100000"/>
              </a:lnSpc>
              <a:spcBef>
                <a:spcPts val="0"/>
              </a:spcBef>
              <a:spcAft>
                <a:spcPts val="0"/>
              </a:spcAft>
              <a:buClr>
                <a:schemeClr val="dk1"/>
              </a:buClr>
              <a:buSzPts val="1100"/>
              <a:buFont typeface="Arial"/>
              <a:buNone/>
            </a:pPr>
            <a:r>
              <a:rPr b="0" i="0" lang="es" sz="1700" u="none" cap="none" strike="noStrike">
                <a:solidFill>
                  <a:srgbClr val="408000"/>
                </a:solidFill>
                <a:latin typeface="Comfortaa"/>
                <a:ea typeface="Comfortaa"/>
                <a:cs typeface="Comfortaa"/>
                <a:sym typeface="Comfortaa"/>
              </a:rPr>
              <a:t>La empresa</a:t>
            </a:r>
            <a:r>
              <a:rPr lang="es" sz="1700">
                <a:solidFill>
                  <a:srgbClr val="408000"/>
                </a:solidFill>
                <a:latin typeface="Comfortaa"/>
                <a:ea typeface="Comfortaa"/>
                <a:cs typeface="Comfortaa"/>
                <a:sym typeface="Comfortaa"/>
              </a:rPr>
              <a:t> busca implementar un sistema automatizado que asigna técnicos y horarios en función de diversos factores, como el tipo de daño reportado y la categoría del cliente. Además, se requiere una interfaz administrativa para permitir al personal encargado llevar a cabo tareas adicionales de supervisión y control en este sistema.</a:t>
            </a:r>
            <a:endParaRPr b="0" i="0" sz="1700" u="none" cap="none" strike="noStrike">
              <a:solidFill>
                <a:srgbClr val="408000"/>
              </a:solidFill>
              <a:latin typeface="Comfortaa"/>
              <a:ea typeface="Comfortaa"/>
              <a:cs typeface="Comfortaa"/>
              <a:sym typeface="Comfortaa"/>
            </a:endParaRPr>
          </a:p>
          <a:p>
            <a:pPr indent="0" lvl="0" marL="0" marR="0" rtl="0" algn="just">
              <a:lnSpc>
                <a:spcPct val="100000"/>
              </a:lnSpc>
              <a:spcBef>
                <a:spcPts val="0"/>
              </a:spcBef>
              <a:spcAft>
                <a:spcPts val="0"/>
              </a:spcAft>
              <a:buClr>
                <a:srgbClr val="000000"/>
              </a:buClr>
              <a:buSzPts val="2100"/>
              <a:buFont typeface="Arial"/>
              <a:buNone/>
            </a:pPr>
            <a:r>
              <a:t/>
            </a:r>
            <a:endParaRPr b="0" i="0" sz="1700" u="none" cap="none" strike="noStrike">
              <a:solidFill>
                <a:srgbClr val="408000"/>
              </a:solidFill>
              <a:latin typeface="Comfortaa"/>
              <a:ea typeface="Comfortaa"/>
              <a:cs typeface="Comfortaa"/>
              <a:sym typeface="Comfortaa"/>
            </a:endParaRPr>
          </a:p>
        </p:txBody>
      </p:sp>
      <p:sp>
        <p:nvSpPr>
          <p:cNvPr id="272" name="Google Shape;272;p4"/>
          <p:cNvSpPr/>
          <p:nvPr/>
        </p:nvSpPr>
        <p:spPr>
          <a:xfrm>
            <a:off x="4206400" y="151200"/>
            <a:ext cx="3912300" cy="5454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3300">
                <a:solidFill>
                  <a:srgbClr val="408000"/>
                </a:solidFill>
                <a:latin typeface="Comfortaa"/>
                <a:ea typeface="Comfortaa"/>
                <a:cs typeface="Comfortaa"/>
                <a:sym typeface="Comfortaa"/>
              </a:rPr>
              <a:t>CHILETEL</a:t>
            </a:r>
            <a:endParaRPr b="1" i="0" sz="3300" u="none" cap="none" strike="noStrike">
              <a:solidFill>
                <a:srgbClr val="408000"/>
              </a:solidFill>
              <a:latin typeface="Comfortaa"/>
              <a:ea typeface="Comfortaa"/>
              <a:cs typeface="Comfortaa"/>
              <a:sym typeface="Comfortaa"/>
            </a:endParaRPr>
          </a:p>
        </p:txBody>
      </p:sp>
      <p:pic>
        <p:nvPicPr>
          <p:cNvPr id="273" name="Google Shape;273;p4"/>
          <p:cNvPicPr preferRelativeResize="0"/>
          <p:nvPr/>
        </p:nvPicPr>
        <p:blipFill>
          <a:blip r:embed="rId3">
            <a:alphaModFix/>
          </a:blip>
          <a:stretch>
            <a:fillRect/>
          </a:stretch>
        </p:blipFill>
        <p:spPr>
          <a:xfrm>
            <a:off x="7414950" y="3178950"/>
            <a:ext cx="1632750" cy="1632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77" name="Shape 277"/>
        <p:cNvGrpSpPr/>
        <p:nvPr/>
      </p:nvGrpSpPr>
      <p:grpSpPr>
        <a:xfrm>
          <a:off x="0" y="0"/>
          <a:ext cx="0" cy="0"/>
          <a:chOff x="0" y="0"/>
          <a:chExt cx="0" cy="0"/>
        </a:xfrm>
      </p:grpSpPr>
      <p:sp>
        <p:nvSpPr>
          <p:cNvPr id="278" name="Google Shape;278;g1ec35494f2b_0_420"/>
          <p:cNvSpPr/>
          <p:nvPr/>
        </p:nvSpPr>
        <p:spPr>
          <a:xfrm>
            <a:off x="3508250" y="78025"/>
            <a:ext cx="5471100" cy="4821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1900" u="none" cap="none" strike="noStrike">
                <a:solidFill>
                  <a:srgbClr val="408000"/>
                </a:solidFill>
                <a:latin typeface="Comfortaa"/>
                <a:ea typeface="Comfortaa"/>
                <a:cs typeface="Comfortaa"/>
                <a:sym typeface="Comfortaa"/>
              </a:rPr>
              <a:t>Requerimientos no funcionales</a:t>
            </a:r>
            <a:endParaRPr b="1" i="0" sz="1900" u="none" cap="none" strike="noStrike">
              <a:solidFill>
                <a:srgbClr val="408000"/>
              </a:solidFill>
              <a:latin typeface="Comfortaa"/>
              <a:ea typeface="Comfortaa"/>
              <a:cs typeface="Comfortaa"/>
              <a:sym typeface="Comfortaa"/>
            </a:endParaRPr>
          </a:p>
        </p:txBody>
      </p:sp>
      <p:sp>
        <p:nvSpPr>
          <p:cNvPr id="279" name="Google Shape;279;g1ec35494f2b_0_420"/>
          <p:cNvSpPr txBox="1"/>
          <p:nvPr/>
        </p:nvSpPr>
        <p:spPr>
          <a:xfrm>
            <a:off x="282450" y="829675"/>
            <a:ext cx="8460000" cy="334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b="1" lang="es" sz="1200">
                <a:solidFill>
                  <a:srgbClr val="408000"/>
                </a:solidFill>
                <a:latin typeface="Comfortaa"/>
                <a:ea typeface="Comfortaa"/>
                <a:cs typeface="Comfortaa"/>
                <a:sym typeface="Comfortaa"/>
              </a:rPr>
              <a:t>Rendimiento:</a:t>
            </a:r>
            <a:endParaRPr b="1" sz="1200">
              <a:solidFill>
                <a:srgbClr val="408000"/>
              </a:solidFill>
              <a:latin typeface="Comfortaa"/>
              <a:ea typeface="Comfortaa"/>
              <a:cs typeface="Comfortaa"/>
              <a:sym typeface="Comfortaa"/>
            </a:endParaRPr>
          </a:p>
          <a:p>
            <a:pPr indent="-304800" lvl="0" marL="457200" rtl="0" algn="just">
              <a:spcBef>
                <a:spcPts val="0"/>
              </a:spcBef>
              <a:spcAft>
                <a:spcPts val="0"/>
              </a:spcAft>
              <a:buClr>
                <a:srgbClr val="408000"/>
              </a:buClr>
              <a:buSzPts val="1200"/>
              <a:buFont typeface="Comfortaa"/>
              <a:buChar char="●"/>
            </a:pPr>
            <a:r>
              <a:rPr b="1" lang="es" sz="1200">
                <a:solidFill>
                  <a:srgbClr val="408000"/>
                </a:solidFill>
                <a:latin typeface="Comfortaa"/>
                <a:ea typeface="Comfortaa"/>
                <a:cs typeface="Comfortaa"/>
                <a:sym typeface="Comfortaa"/>
              </a:rPr>
              <a:t>Garantizar respuestas rápidas del sistema.</a:t>
            </a:r>
            <a:endParaRPr b="1" sz="1200">
              <a:solidFill>
                <a:srgbClr val="408000"/>
              </a:solidFill>
              <a:latin typeface="Comfortaa"/>
              <a:ea typeface="Comfortaa"/>
              <a:cs typeface="Comfortaa"/>
              <a:sym typeface="Comfortaa"/>
            </a:endParaRPr>
          </a:p>
          <a:p>
            <a:pPr indent="-304800" lvl="0" marL="457200" rtl="0" algn="just">
              <a:spcBef>
                <a:spcPts val="0"/>
              </a:spcBef>
              <a:spcAft>
                <a:spcPts val="0"/>
              </a:spcAft>
              <a:buClr>
                <a:srgbClr val="408000"/>
              </a:buClr>
              <a:buSzPts val="1200"/>
              <a:buFont typeface="Comfortaa"/>
              <a:buChar char="●"/>
            </a:pPr>
            <a:r>
              <a:rPr b="1" lang="es" sz="1200">
                <a:solidFill>
                  <a:srgbClr val="408000"/>
                </a:solidFill>
                <a:latin typeface="Comfortaa"/>
                <a:ea typeface="Comfortaa"/>
                <a:cs typeface="Comfortaa"/>
                <a:sym typeface="Comfortaa"/>
              </a:rPr>
              <a:t>Mantener un manejo eficiente para los técnicos y clientes.</a:t>
            </a:r>
            <a:endParaRPr b="1" sz="1200">
              <a:solidFill>
                <a:srgbClr val="408000"/>
              </a:solidFill>
              <a:latin typeface="Comfortaa"/>
              <a:ea typeface="Comfortaa"/>
              <a:cs typeface="Comfortaa"/>
              <a:sym typeface="Comfortaa"/>
            </a:endParaRPr>
          </a:p>
          <a:p>
            <a:pPr indent="0" lvl="0" marL="0" rtl="0" algn="just">
              <a:spcBef>
                <a:spcPts val="0"/>
              </a:spcBef>
              <a:spcAft>
                <a:spcPts val="0"/>
              </a:spcAft>
              <a:buNone/>
            </a:pPr>
            <a:r>
              <a:t/>
            </a:r>
            <a:endParaRPr b="1" sz="1200">
              <a:solidFill>
                <a:srgbClr val="408000"/>
              </a:solidFill>
              <a:latin typeface="Comfortaa"/>
              <a:ea typeface="Comfortaa"/>
              <a:cs typeface="Comfortaa"/>
              <a:sym typeface="Comfortaa"/>
            </a:endParaRPr>
          </a:p>
          <a:p>
            <a:pPr indent="0" lvl="0" marL="0" rtl="0" algn="just">
              <a:spcBef>
                <a:spcPts val="0"/>
              </a:spcBef>
              <a:spcAft>
                <a:spcPts val="0"/>
              </a:spcAft>
              <a:buClr>
                <a:schemeClr val="dk1"/>
              </a:buClr>
              <a:buSzPts val="1100"/>
              <a:buFont typeface="Arial"/>
              <a:buNone/>
            </a:pPr>
            <a:r>
              <a:rPr b="1" lang="es" sz="1200">
                <a:solidFill>
                  <a:srgbClr val="408000"/>
                </a:solidFill>
                <a:latin typeface="Comfortaa"/>
                <a:ea typeface="Comfortaa"/>
                <a:cs typeface="Comfortaa"/>
                <a:sym typeface="Comfortaa"/>
              </a:rPr>
              <a:t>Disponibilidad:</a:t>
            </a:r>
            <a:endParaRPr b="1" sz="1200">
              <a:solidFill>
                <a:srgbClr val="408000"/>
              </a:solidFill>
              <a:latin typeface="Comfortaa"/>
              <a:ea typeface="Comfortaa"/>
              <a:cs typeface="Comfortaa"/>
              <a:sym typeface="Comfortaa"/>
            </a:endParaRPr>
          </a:p>
          <a:p>
            <a:pPr indent="-304800" lvl="0" marL="457200" rtl="0" algn="just">
              <a:spcBef>
                <a:spcPts val="0"/>
              </a:spcBef>
              <a:spcAft>
                <a:spcPts val="0"/>
              </a:spcAft>
              <a:buClr>
                <a:srgbClr val="408000"/>
              </a:buClr>
              <a:buSzPts val="1200"/>
              <a:buFont typeface="Comfortaa"/>
              <a:buChar char="●"/>
            </a:pPr>
            <a:r>
              <a:rPr b="1" lang="es" sz="1200">
                <a:solidFill>
                  <a:srgbClr val="408000"/>
                </a:solidFill>
                <a:latin typeface="Comfortaa"/>
                <a:ea typeface="Comfortaa"/>
                <a:cs typeface="Comfortaa"/>
                <a:sym typeface="Comfortaa"/>
              </a:rPr>
              <a:t>Alta disponibilidad del sistema.</a:t>
            </a:r>
            <a:endParaRPr b="1" sz="1200">
              <a:solidFill>
                <a:srgbClr val="408000"/>
              </a:solidFill>
              <a:latin typeface="Comfortaa"/>
              <a:ea typeface="Comfortaa"/>
              <a:cs typeface="Comfortaa"/>
              <a:sym typeface="Comfortaa"/>
            </a:endParaRPr>
          </a:p>
          <a:p>
            <a:pPr indent="-304800" lvl="0" marL="457200" rtl="0" algn="just">
              <a:spcBef>
                <a:spcPts val="0"/>
              </a:spcBef>
              <a:spcAft>
                <a:spcPts val="0"/>
              </a:spcAft>
              <a:buClr>
                <a:srgbClr val="408000"/>
              </a:buClr>
              <a:buSzPts val="1200"/>
              <a:buFont typeface="Comfortaa"/>
              <a:buChar char="●"/>
            </a:pPr>
            <a:r>
              <a:rPr b="1" lang="es" sz="1200">
                <a:solidFill>
                  <a:srgbClr val="408000"/>
                </a:solidFill>
                <a:latin typeface="Comfortaa"/>
                <a:ea typeface="Comfortaa"/>
                <a:cs typeface="Comfortaa"/>
                <a:sym typeface="Comfortaa"/>
              </a:rPr>
              <a:t>Proporcionar acceso constante sin interrupciones significativas.</a:t>
            </a:r>
            <a:endParaRPr b="1" sz="1200">
              <a:solidFill>
                <a:srgbClr val="408000"/>
              </a:solidFill>
              <a:latin typeface="Comfortaa"/>
              <a:ea typeface="Comfortaa"/>
              <a:cs typeface="Comfortaa"/>
              <a:sym typeface="Comfortaa"/>
            </a:endParaRPr>
          </a:p>
          <a:p>
            <a:pPr indent="0" lvl="0" marL="0" rtl="0" algn="just">
              <a:spcBef>
                <a:spcPts val="0"/>
              </a:spcBef>
              <a:spcAft>
                <a:spcPts val="0"/>
              </a:spcAft>
              <a:buNone/>
            </a:pPr>
            <a:r>
              <a:t/>
            </a:r>
            <a:endParaRPr b="1" sz="1200">
              <a:solidFill>
                <a:srgbClr val="408000"/>
              </a:solidFill>
              <a:latin typeface="Comfortaa"/>
              <a:ea typeface="Comfortaa"/>
              <a:cs typeface="Comfortaa"/>
              <a:sym typeface="Comfortaa"/>
            </a:endParaRPr>
          </a:p>
          <a:p>
            <a:pPr indent="0" lvl="0" marL="0" rtl="0" algn="just">
              <a:spcBef>
                <a:spcPts val="0"/>
              </a:spcBef>
              <a:spcAft>
                <a:spcPts val="0"/>
              </a:spcAft>
              <a:buClr>
                <a:schemeClr val="dk1"/>
              </a:buClr>
              <a:buSzPts val="1100"/>
              <a:buFont typeface="Arial"/>
              <a:buNone/>
            </a:pPr>
            <a:r>
              <a:rPr b="1" lang="es" sz="1200">
                <a:solidFill>
                  <a:srgbClr val="408000"/>
                </a:solidFill>
                <a:latin typeface="Comfortaa"/>
                <a:ea typeface="Comfortaa"/>
                <a:cs typeface="Comfortaa"/>
                <a:sym typeface="Comfortaa"/>
              </a:rPr>
              <a:t>Escalabilidad:</a:t>
            </a:r>
            <a:endParaRPr b="1" sz="1200">
              <a:solidFill>
                <a:srgbClr val="408000"/>
              </a:solidFill>
              <a:latin typeface="Comfortaa"/>
              <a:ea typeface="Comfortaa"/>
              <a:cs typeface="Comfortaa"/>
              <a:sym typeface="Comfortaa"/>
            </a:endParaRPr>
          </a:p>
          <a:p>
            <a:pPr indent="-304800" lvl="0" marL="457200" rtl="0" algn="just">
              <a:spcBef>
                <a:spcPts val="0"/>
              </a:spcBef>
              <a:spcAft>
                <a:spcPts val="0"/>
              </a:spcAft>
              <a:buClr>
                <a:srgbClr val="408000"/>
              </a:buClr>
              <a:buSzPts val="1200"/>
              <a:buFont typeface="Comfortaa"/>
              <a:buChar char="●"/>
            </a:pPr>
            <a:r>
              <a:rPr b="1" lang="es" sz="1200">
                <a:solidFill>
                  <a:srgbClr val="408000"/>
                </a:solidFill>
                <a:latin typeface="Comfortaa"/>
                <a:ea typeface="Comfortaa"/>
                <a:cs typeface="Comfortaa"/>
                <a:sym typeface="Comfortaa"/>
              </a:rPr>
              <a:t>Asegurar que el sistema pueda adaptarse a un crecimiento futuro sin degradación significativa del rendimiento.</a:t>
            </a:r>
            <a:endParaRPr b="1" sz="1200">
              <a:solidFill>
                <a:srgbClr val="408000"/>
              </a:solidFill>
              <a:latin typeface="Comfortaa"/>
              <a:ea typeface="Comfortaa"/>
              <a:cs typeface="Comfortaa"/>
              <a:sym typeface="Comfortaa"/>
            </a:endParaRPr>
          </a:p>
          <a:p>
            <a:pPr indent="0" lvl="0" marL="0" rtl="0" algn="just">
              <a:spcBef>
                <a:spcPts val="0"/>
              </a:spcBef>
              <a:spcAft>
                <a:spcPts val="0"/>
              </a:spcAft>
              <a:buNone/>
            </a:pPr>
            <a:r>
              <a:t/>
            </a:r>
            <a:endParaRPr b="1" sz="1200">
              <a:solidFill>
                <a:srgbClr val="408000"/>
              </a:solidFill>
              <a:latin typeface="Comfortaa"/>
              <a:ea typeface="Comfortaa"/>
              <a:cs typeface="Comfortaa"/>
              <a:sym typeface="Comfortaa"/>
            </a:endParaRPr>
          </a:p>
          <a:p>
            <a:pPr indent="0" lvl="0" marL="0" rtl="0" algn="just">
              <a:spcBef>
                <a:spcPts val="0"/>
              </a:spcBef>
              <a:spcAft>
                <a:spcPts val="0"/>
              </a:spcAft>
              <a:buClr>
                <a:schemeClr val="dk1"/>
              </a:buClr>
              <a:buSzPts val="1100"/>
              <a:buFont typeface="Arial"/>
              <a:buNone/>
            </a:pPr>
            <a:r>
              <a:rPr b="1" lang="es" sz="1200">
                <a:solidFill>
                  <a:srgbClr val="408000"/>
                </a:solidFill>
                <a:latin typeface="Comfortaa"/>
                <a:ea typeface="Comfortaa"/>
                <a:cs typeface="Comfortaa"/>
                <a:sym typeface="Comfortaa"/>
              </a:rPr>
              <a:t>Usabilidad:</a:t>
            </a:r>
            <a:endParaRPr b="1" sz="1200">
              <a:solidFill>
                <a:srgbClr val="408000"/>
              </a:solidFill>
              <a:latin typeface="Comfortaa"/>
              <a:ea typeface="Comfortaa"/>
              <a:cs typeface="Comfortaa"/>
              <a:sym typeface="Comfortaa"/>
            </a:endParaRPr>
          </a:p>
          <a:p>
            <a:pPr indent="-304800" lvl="0" marL="457200" rtl="0" algn="just">
              <a:spcBef>
                <a:spcPts val="0"/>
              </a:spcBef>
              <a:spcAft>
                <a:spcPts val="0"/>
              </a:spcAft>
              <a:buClr>
                <a:srgbClr val="408000"/>
              </a:buClr>
              <a:buSzPts val="1200"/>
              <a:buFont typeface="Comfortaa"/>
              <a:buChar char="●"/>
            </a:pPr>
            <a:r>
              <a:rPr b="1" lang="es" sz="1200">
                <a:solidFill>
                  <a:srgbClr val="408000"/>
                </a:solidFill>
                <a:latin typeface="Comfortaa"/>
                <a:ea typeface="Comfortaa"/>
                <a:cs typeface="Comfortaa"/>
                <a:sym typeface="Comfortaa"/>
              </a:rPr>
              <a:t>Interfaz intuitiva y fácil de usar.</a:t>
            </a:r>
            <a:endParaRPr b="1" sz="1200">
              <a:solidFill>
                <a:srgbClr val="408000"/>
              </a:solidFill>
              <a:latin typeface="Comfortaa"/>
              <a:ea typeface="Comfortaa"/>
              <a:cs typeface="Comfortaa"/>
              <a:sym typeface="Comfortaa"/>
            </a:endParaRPr>
          </a:p>
          <a:p>
            <a:pPr indent="-304800" lvl="0" marL="457200" rtl="0" algn="just">
              <a:spcBef>
                <a:spcPts val="0"/>
              </a:spcBef>
              <a:spcAft>
                <a:spcPts val="0"/>
              </a:spcAft>
              <a:buClr>
                <a:srgbClr val="408000"/>
              </a:buClr>
              <a:buSzPts val="1200"/>
              <a:buFont typeface="Comfortaa"/>
              <a:buChar char="●"/>
            </a:pPr>
            <a:r>
              <a:rPr b="1" lang="es" sz="1200">
                <a:solidFill>
                  <a:srgbClr val="408000"/>
                </a:solidFill>
                <a:latin typeface="Comfortaa"/>
                <a:ea typeface="Comfortaa"/>
                <a:cs typeface="Comfortaa"/>
                <a:sym typeface="Comfortaa"/>
              </a:rPr>
              <a:t>Priorizamos la experiencia del usuario para facilitar la navegación y la realización de tareas en la aplicación.</a:t>
            </a:r>
            <a:endParaRPr b="1" sz="1200">
              <a:solidFill>
                <a:srgbClr val="408000"/>
              </a:solidFill>
              <a:latin typeface="Comfortaa"/>
              <a:ea typeface="Comfortaa"/>
              <a:cs typeface="Comfortaa"/>
              <a:sym typeface="Comfortaa"/>
            </a:endParaRPr>
          </a:p>
          <a:p>
            <a:pPr indent="0" lvl="0" marL="0" marR="0" rtl="0" algn="just">
              <a:lnSpc>
                <a:spcPct val="100000"/>
              </a:lnSpc>
              <a:spcBef>
                <a:spcPts val="0"/>
              </a:spcBef>
              <a:spcAft>
                <a:spcPts val="0"/>
              </a:spcAft>
              <a:buClr>
                <a:srgbClr val="000000"/>
              </a:buClr>
              <a:buSzPts val="2100"/>
              <a:buFont typeface="Arial"/>
              <a:buNone/>
            </a:pPr>
            <a:r>
              <a:t/>
            </a:r>
            <a:endParaRPr b="1" sz="1300">
              <a:solidFill>
                <a:srgbClr val="408000"/>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1ec35494f2b_0_12"/>
          <p:cNvSpPr/>
          <p:nvPr/>
        </p:nvSpPr>
        <p:spPr>
          <a:xfrm>
            <a:off x="3262875" y="87300"/>
            <a:ext cx="4216800" cy="7068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2800" u="none" cap="none" strike="noStrike">
                <a:solidFill>
                  <a:srgbClr val="999999"/>
                </a:solidFill>
                <a:latin typeface="Comfortaa"/>
                <a:ea typeface="Comfortaa"/>
                <a:cs typeface="Comfortaa"/>
                <a:sym typeface="Comfortaa"/>
              </a:rPr>
              <a:t>Historias de Usuario</a:t>
            </a:r>
            <a:endParaRPr b="1" i="0" sz="2800" u="none" cap="none" strike="noStrike">
              <a:solidFill>
                <a:srgbClr val="999999"/>
              </a:solidFill>
              <a:latin typeface="Comfortaa"/>
              <a:ea typeface="Comfortaa"/>
              <a:cs typeface="Comfortaa"/>
              <a:sym typeface="Comfortaa"/>
            </a:endParaRPr>
          </a:p>
        </p:txBody>
      </p:sp>
      <p:sp>
        <p:nvSpPr>
          <p:cNvPr id="285" name="Google Shape;285;g1ec35494f2b_0_12"/>
          <p:cNvSpPr/>
          <p:nvPr/>
        </p:nvSpPr>
        <p:spPr>
          <a:xfrm>
            <a:off x="264175" y="1082975"/>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cliente quiero reportar un daño para que sea atendido por un técnico.</a:t>
            </a:r>
            <a:endParaRPr sz="1200">
              <a:latin typeface="Roboto"/>
              <a:ea typeface="Roboto"/>
              <a:cs typeface="Roboto"/>
              <a:sym typeface="Roboto"/>
            </a:endParaRPr>
          </a:p>
        </p:txBody>
      </p:sp>
      <p:sp>
        <p:nvSpPr>
          <p:cNvPr id="286" name="Google Shape;286;g1ec35494f2b_0_12"/>
          <p:cNvSpPr/>
          <p:nvPr/>
        </p:nvSpPr>
        <p:spPr>
          <a:xfrm>
            <a:off x="264175" y="2711550"/>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técnico quiero ver las órdenes de atención asignadas a mi para ver el horario asignado.</a:t>
            </a:r>
            <a:endParaRPr sz="1200">
              <a:latin typeface="Roboto"/>
              <a:ea typeface="Roboto"/>
              <a:cs typeface="Roboto"/>
              <a:sym typeface="Roboto"/>
            </a:endParaRPr>
          </a:p>
        </p:txBody>
      </p:sp>
      <p:sp>
        <p:nvSpPr>
          <p:cNvPr id="287" name="Google Shape;287;g1ec35494f2b_0_12"/>
          <p:cNvSpPr/>
          <p:nvPr/>
        </p:nvSpPr>
        <p:spPr>
          <a:xfrm>
            <a:off x="3802725" y="1082975"/>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sistema quiero generar la agenda diaria para cada técnico </a:t>
            </a:r>
            <a:r>
              <a:rPr lang="es" sz="1200">
                <a:latin typeface="Roboto"/>
                <a:ea typeface="Roboto"/>
                <a:cs typeface="Roboto"/>
                <a:sym typeface="Roboto"/>
              </a:rPr>
              <a:t>basándose</a:t>
            </a:r>
            <a:r>
              <a:rPr lang="es" sz="1200">
                <a:latin typeface="Roboto"/>
                <a:ea typeface="Roboto"/>
                <a:cs typeface="Roboto"/>
                <a:sym typeface="Roboto"/>
              </a:rPr>
              <a:t> en la matriz de prioridad.</a:t>
            </a:r>
            <a:endParaRPr sz="1200">
              <a:latin typeface="Roboto"/>
              <a:ea typeface="Roboto"/>
              <a:cs typeface="Roboto"/>
              <a:sym typeface="Roboto"/>
            </a:endParaRPr>
          </a:p>
        </p:txBody>
      </p:sp>
      <p:sp>
        <p:nvSpPr>
          <p:cNvPr id="288" name="Google Shape;288;g1ec35494f2b_0_12"/>
          <p:cNvSpPr/>
          <p:nvPr/>
        </p:nvSpPr>
        <p:spPr>
          <a:xfrm>
            <a:off x="2045700" y="2711550"/>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técnico quiero ver las órdenes de atención asignadas a mi para ver el horario asignado.</a:t>
            </a:r>
            <a:endParaRPr sz="1200">
              <a:latin typeface="Roboto"/>
              <a:ea typeface="Roboto"/>
              <a:cs typeface="Roboto"/>
              <a:sym typeface="Roboto"/>
            </a:endParaRPr>
          </a:p>
        </p:txBody>
      </p:sp>
      <p:sp>
        <p:nvSpPr>
          <p:cNvPr id="289" name="Google Shape;289;g1ec35494f2b_0_12"/>
          <p:cNvSpPr/>
          <p:nvPr/>
        </p:nvSpPr>
        <p:spPr>
          <a:xfrm>
            <a:off x="2033438" y="1082975"/>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100">
                <a:latin typeface="Roboto"/>
                <a:ea typeface="Roboto"/>
                <a:cs typeface="Roboto"/>
                <a:sym typeface="Roboto"/>
              </a:rPr>
              <a:t>Yo como cliente quiero ver un historial de los daños reportados para tener un registro de los problemas enfrentados.</a:t>
            </a:r>
            <a:endParaRPr sz="1100">
              <a:latin typeface="Roboto"/>
              <a:ea typeface="Roboto"/>
              <a:cs typeface="Roboto"/>
              <a:sym typeface="Roboto"/>
            </a:endParaRPr>
          </a:p>
        </p:txBody>
      </p:sp>
      <p:sp>
        <p:nvSpPr>
          <p:cNvPr id="290" name="Google Shape;290;g1ec35494f2b_0_12"/>
          <p:cNvSpPr/>
          <p:nvPr/>
        </p:nvSpPr>
        <p:spPr>
          <a:xfrm>
            <a:off x="3827225" y="2711550"/>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administrador quiero ver el listado de técnicos y cuadrillas registrados en el sistema.</a:t>
            </a:r>
            <a:endParaRPr sz="1200">
              <a:latin typeface="Roboto"/>
              <a:ea typeface="Roboto"/>
              <a:cs typeface="Roboto"/>
              <a:sym typeface="Roboto"/>
            </a:endParaRPr>
          </a:p>
        </p:txBody>
      </p:sp>
      <p:sp>
        <p:nvSpPr>
          <p:cNvPr id="291" name="Google Shape;291;g1ec35494f2b_0_12"/>
          <p:cNvSpPr/>
          <p:nvPr/>
        </p:nvSpPr>
        <p:spPr>
          <a:xfrm>
            <a:off x="5559725" y="1082975"/>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técnico quiero ver las órdenes de atención asignadas a mi para ver el horario asignado.</a:t>
            </a:r>
            <a:endParaRPr sz="1200">
              <a:latin typeface="Roboto"/>
              <a:ea typeface="Roboto"/>
              <a:cs typeface="Roboto"/>
              <a:sym typeface="Roboto"/>
            </a:endParaRPr>
          </a:p>
        </p:txBody>
      </p:sp>
      <p:sp>
        <p:nvSpPr>
          <p:cNvPr id="292" name="Google Shape;292;g1ec35494f2b_0_12"/>
          <p:cNvSpPr/>
          <p:nvPr/>
        </p:nvSpPr>
        <p:spPr>
          <a:xfrm>
            <a:off x="5608750" y="2711550"/>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100">
                <a:latin typeface="Roboto"/>
                <a:ea typeface="Roboto"/>
                <a:cs typeface="Roboto"/>
                <a:sym typeface="Roboto"/>
              </a:rPr>
              <a:t>Yo como administrador quiero actualizar la </a:t>
            </a:r>
            <a:r>
              <a:rPr lang="es" sz="1100">
                <a:latin typeface="Roboto"/>
                <a:ea typeface="Roboto"/>
                <a:cs typeface="Roboto"/>
                <a:sym typeface="Roboto"/>
              </a:rPr>
              <a:t>duración</a:t>
            </a:r>
            <a:r>
              <a:rPr lang="es" sz="1100">
                <a:latin typeface="Roboto"/>
                <a:ea typeface="Roboto"/>
                <a:cs typeface="Roboto"/>
                <a:sym typeface="Roboto"/>
              </a:rPr>
              <a:t> estimada de un tipo de </a:t>
            </a:r>
            <a:r>
              <a:rPr lang="es" sz="1100">
                <a:latin typeface="Roboto"/>
                <a:ea typeface="Roboto"/>
                <a:cs typeface="Roboto"/>
                <a:sym typeface="Roboto"/>
              </a:rPr>
              <a:t>daño</a:t>
            </a:r>
            <a:r>
              <a:rPr lang="es" sz="1100">
                <a:latin typeface="Roboto"/>
                <a:ea typeface="Roboto"/>
                <a:cs typeface="Roboto"/>
                <a:sym typeface="Roboto"/>
              </a:rPr>
              <a:t> para reflejar </a:t>
            </a:r>
            <a:r>
              <a:rPr lang="es" sz="1100">
                <a:latin typeface="Roboto"/>
                <a:ea typeface="Roboto"/>
                <a:cs typeface="Roboto"/>
                <a:sym typeface="Roboto"/>
              </a:rPr>
              <a:t>cambios</a:t>
            </a:r>
            <a:r>
              <a:rPr lang="es" sz="1100">
                <a:latin typeface="Roboto"/>
                <a:ea typeface="Roboto"/>
                <a:cs typeface="Roboto"/>
                <a:sym typeface="Roboto"/>
              </a:rPr>
              <a:t> basados en </a:t>
            </a:r>
            <a:r>
              <a:rPr lang="es" sz="1100">
                <a:latin typeface="Roboto"/>
                <a:ea typeface="Roboto"/>
                <a:cs typeface="Roboto"/>
                <a:sym typeface="Roboto"/>
              </a:rPr>
              <a:t>estadísticas</a:t>
            </a:r>
            <a:r>
              <a:rPr lang="es" sz="1100">
                <a:latin typeface="Roboto"/>
                <a:ea typeface="Roboto"/>
                <a:cs typeface="Roboto"/>
                <a:sym typeface="Roboto"/>
              </a:rPr>
              <a:t> recientes</a:t>
            </a:r>
            <a:endParaRPr sz="1100">
              <a:latin typeface="Roboto"/>
              <a:ea typeface="Roboto"/>
              <a:cs typeface="Roboto"/>
              <a:sym typeface="Roboto"/>
            </a:endParaRPr>
          </a:p>
        </p:txBody>
      </p:sp>
      <p:sp>
        <p:nvSpPr>
          <p:cNvPr id="293" name="Google Shape;293;g1ec35494f2b_0_12"/>
          <p:cNvSpPr/>
          <p:nvPr/>
        </p:nvSpPr>
        <p:spPr>
          <a:xfrm>
            <a:off x="7390275" y="2711550"/>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administrador quiero asignar un técnico específico a un daño para su pronta solución.</a:t>
            </a:r>
            <a:endParaRPr sz="1200">
              <a:latin typeface="Roboto"/>
              <a:ea typeface="Roboto"/>
              <a:cs typeface="Roboto"/>
              <a:sym typeface="Roboto"/>
            </a:endParaRPr>
          </a:p>
        </p:txBody>
      </p:sp>
      <p:sp>
        <p:nvSpPr>
          <p:cNvPr id="294" name="Google Shape;294;g1ec35494f2b_0_12"/>
          <p:cNvSpPr/>
          <p:nvPr/>
        </p:nvSpPr>
        <p:spPr>
          <a:xfrm>
            <a:off x="7390275" y="1082975"/>
            <a:ext cx="1575600" cy="1429800"/>
          </a:xfrm>
          <a:prstGeom prst="rect">
            <a:avLst/>
          </a:prstGeom>
          <a:solidFill>
            <a:srgbClr val="A4C2F4"/>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administrador quiero asignar un técnico específico a un daño para su pronta solución.</a:t>
            </a:r>
            <a:endParaRPr sz="12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g1ec35494f2b_0_218"/>
          <p:cNvSpPr/>
          <p:nvPr/>
        </p:nvSpPr>
        <p:spPr>
          <a:xfrm>
            <a:off x="3262875" y="87300"/>
            <a:ext cx="4216800" cy="7068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s" sz="2800" u="none" cap="none" strike="noStrike">
                <a:solidFill>
                  <a:srgbClr val="999999"/>
                </a:solidFill>
                <a:latin typeface="Comfortaa"/>
                <a:ea typeface="Comfortaa"/>
                <a:cs typeface="Comfortaa"/>
                <a:sym typeface="Comfortaa"/>
              </a:rPr>
              <a:t>HU futuras</a:t>
            </a:r>
            <a:endParaRPr b="1" i="0" sz="2800" u="none" cap="none" strike="noStrike">
              <a:solidFill>
                <a:srgbClr val="999999"/>
              </a:solidFill>
              <a:latin typeface="Comfortaa"/>
              <a:ea typeface="Comfortaa"/>
              <a:cs typeface="Comfortaa"/>
              <a:sym typeface="Comfortaa"/>
            </a:endParaRPr>
          </a:p>
        </p:txBody>
      </p:sp>
      <p:sp>
        <p:nvSpPr>
          <p:cNvPr id="300" name="Google Shape;300;g1ec35494f2b_0_218"/>
          <p:cNvSpPr/>
          <p:nvPr/>
        </p:nvSpPr>
        <p:spPr>
          <a:xfrm>
            <a:off x="238650" y="1206600"/>
            <a:ext cx="1800600" cy="1621800"/>
          </a:xfrm>
          <a:prstGeom prst="rect">
            <a:avLst/>
          </a:prstGeom>
          <a:solidFill>
            <a:srgbClr val="FFD966"/>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administrador quiero enviar encuestas de satisfacción a los clientes después de que sus daños hayan sido atendidos y resueltos.</a:t>
            </a:r>
            <a:endParaRPr sz="1200">
              <a:latin typeface="Roboto"/>
              <a:ea typeface="Roboto"/>
              <a:cs typeface="Roboto"/>
              <a:sym typeface="Roboto"/>
            </a:endParaRPr>
          </a:p>
        </p:txBody>
      </p:sp>
      <p:sp>
        <p:nvSpPr>
          <p:cNvPr id="301" name="Google Shape;301;g1ec35494f2b_0_218"/>
          <p:cNvSpPr/>
          <p:nvPr/>
        </p:nvSpPr>
        <p:spPr>
          <a:xfrm>
            <a:off x="2381875" y="1206600"/>
            <a:ext cx="1800600" cy="1621800"/>
          </a:xfrm>
          <a:prstGeom prst="rect">
            <a:avLst/>
          </a:prstGeom>
          <a:solidFill>
            <a:srgbClr val="FFD966"/>
          </a:solidFill>
          <a:ln cap="flat" cmpd="sng" w="9525">
            <a:solidFill>
              <a:schemeClr val="dk2"/>
            </a:solidFill>
            <a:prstDash val="solid"/>
            <a:round/>
            <a:headEnd len="sm" w="sm" type="none"/>
            <a:tailEnd len="sm" w="sm" type="none"/>
          </a:ln>
          <a:effectLst>
            <a:outerShdw blurRad="57150" rotWithShape="0" algn="bl" dir="5760000" dist="19050">
              <a:srgbClr val="000000">
                <a:alpha val="4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200">
                <a:latin typeface="Roboto"/>
                <a:ea typeface="Roboto"/>
                <a:cs typeface="Roboto"/>
                <a:sym typeface="Roboto"/>
              </a:rPr>
              <a:t>Yo como técnico quiero recibir una notificación a mi correo electrónico de las órdenes asignadas a mi.</a:t>
            </a:r>
            <a:endParaRPr sz="1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9"/>
          <p:cNvSpPr/>
          <p:nvPr/>
        </p:nvSpPr>
        <p:spPr>
          <a:xfrm>
            <a:off x="5012850" y="157925"/>
            <a:ext cx="3621300" cy="5154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2600">
                <a:solidFill>
                  <a:srgbClr val="246810"/>
                </a:solidFill>
                <a:latin typeface="Comfortaa"/>
                <a:ea typeface="Comfortaa"/>
                <a:cs typeface="Comfortaa"/>
                <a:sym typeface="Comfortaa"/>
              </a:rPr>
              <a:t>Diagrama ER</a:t>
            </a:r>
            <a:endParaRPr b="1" i="0" sz="2600" u="none" cap="none" strike="noStrike">
              <a:solidFill>
                <a:srgbClr val="246810"/>
              </a:solidFill>
              <a:latin typeface="Comfortaa"/>
              <a:ea typeface="Comfortaa"/>
              <a:cs typeface="Comfortaa"/>
              <a:sym typeface="Comfortaa"/>
            </a:endParaRPr>
          </a:p>
        </p:txBody>
      </p:sp>
      <p:pic>
        <p:nvPicPr>
          <p:cNvPr id="307" name="Google Shape;307;p9"/>
          <p:cNvPicPr preferRelativeResize="0"/>
          <p:nvPr/>
        </p:nvPicPr>
        <p:blipFill>
          <a:blip r:embed="rId3">
            <a:alphaModFix/>
          </a:blip>
          <a:stretch>
            <a:fillRect/>
          </a:stretch>
        </p:blipFill>
        <p:spPr>
          <a:xfrm>
            <a:off x="183525" y="844400"/>
            <a:ext cx="5752320" cy="4165376"/>
          </a:xfrm>
          <a:prstGeom prst="rect">
            <a:avLst/>
          </a:prstGeom>
          <a:noFill/>
          <a:ln>
            <a:noFill/>
          </a:ln>
        </p:spPr>
      </p:pic>
      <p:sp>
        <p:nvSpPr>
          <p:cNvPr id="308" name="Google Shape;308;p9"/>
          <p:cNvSpPr/>
          <p:nvPr/>
        </p:nvSpPr>
        <p:spPr>
          <a:xfrm>
            <a:off x="1224700" y="4656750"/>
            <a:ext cx="370200" cy="10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2"/>
          <p:cNvSpPr/>
          <p:nvPr/>
        </p:nvSpPr>
        <p:spPr>
          <a:xfrm>
            <a:off x="5012850" y="157925"/>
            <a:ext cx="3621300" cy="7290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s" sz="4000">
                <a:solidFill>
                  <a:srgbClr val="246810"/>
                </a:solidFill>
                <a:latin typeface="Comfortaa"/>
                <a:ea typeface="Comfortaa"/>
                <a:cs typeface="Comfortaa"/>
                <a:sym typeface="Comfortaa"/>
              </a:rPr>
              <a:t>C4-Contexto</a:t>
            </a:r>
            <a:endParaRPr b="1" i="0" sz="4000" u="none" cap="none" strike="noStrike">
              <a:solidFill>
                <a:srgbClr val="246810"/>
              </a:solidFill>
              <a:latin typeface="Comfortaa"/>
              <a:ea typeface="Comfortaa"/>
              <a:cs typeface="Comfortaa"/>
              <a:sym typeface="Comfortaa"/>
            </a:endParaRPr>
          </a:p>
        </p:txBody>
      </p:sp>
      <p:pic>
        <p:nvPicPr>
          <p:cNvPr id="314" name="Google Shape;314;p12"/>
          <p:cNvPicPr preferRelativeResize="0"/>
          <p:nvPr/>
        </p:nvPicPr>
        <p:blipFill>
          <a:blip r:embed="rId3">
            <a:alphaModFix/>
          </a:blip>
          <a:stretch>
            <a:fillRect/>
          </a:stretch>
        </p:blipFill>
        <p:spPr>
          <a:xfrm>
            <a:off x="456925" y="582375"/>
            <a:ext cx="4708050" cy="44137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SegurosBolívar">
      <a:dk1>
        <a:srgbClr val="008F4F"/>
      </a:dk1>
      <a:lt1>
        <a:srgbClr val="FFFFFF"/>
      </a:lt1>
      <a:dk2>
        <a:srgbClr val="3D4045"/>
      </a:dk2>
      <a:lt2>
        <a:srgbClr val="DCDEE0"/>
      </a:lt2>
      <a:accent1>
        <a:srgbClr val="006839"/>
      </a:accent1>
      <a:accent2>
        <a:srgbClr val="008F4F"/>
      </a:accent2>
      <a:accent3>
        <a:srgbClr val="6CE24A"/>
      </a:accent3>
      <a:accent4>
        <a:srgbClr val="FF6600"/>
      </a:accent4>
      <a:accent5>
        <a:srgbClr val="FFC000"/>
      </a:accent5>
      <a:accent6>
        <a:srgbClr val="FADD06"/>
      </a:accent6>
      <a:hlink>
        <a:srgbClr val="00007F"/>
      </a:hlink>
      <a:folHlink>
        <a:srgbClr val="7F00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